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notesSlides/notesSlide38.xml" ContentType="application/vnd.openxmlformats-officedocument.presentationml.notes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notesSlides/notesSlide23.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diagrams/layout1.xml" ContentType="application/vnd.openxmlformats-officedocument.drawingml.diagramLayout+xml"/>
  <Override PartName="/ppt/notesSlides/notesSlide7.xml" ContentType="application/vnd.openxmlformats-officedocument.presentationml.notesSlide+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colors4.xml" ContentType="application/vnd.openxmlformats-officedocument.drawingml.diagramColors+xml"/>
  <Override PartName="/ppt/diagrams/drawing5.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diagrams/layout6.xml" ContentType="application/vnd.openxmlformats-officedocument.drawingml.diagramLayout+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diagrams/layout4.xml" ContentType="application/vnd.openxmlformats-officedocument.drawingml.diagramLayout+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diagrams/data5.xml" ContentType="application/vnd.openxmlformats-officedocument.drawingml.diagramData+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diagrams/layout3.xml" ContentType="application/vnd.openxmlformats-officedocument.drawingml.diagramLayout+xml"/>
  <Override PartName="/ppt/diagrams/data4.xml" ContentType="application/vnd.openxmlformats-officedocument.drawingml.diagramData+xml"/>
  <Override PartName="/ppt/notesSlides/notesSlide21.xml" ContentType="application/vnd.openxmlformats-officedocument.presentationml.notesSlide+xml"/>
  <Override PartName="/ppt/notesSlides/notesSlide10.xml" ContentType="application/vnd.openxmlformats-officedocument.presentationml.notesSlide+xml"/>
  <Override PartName="/ppt/diagrams/colors6.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handoutMasterIdLst>
    <p:handoutMasterId r:id="rId43"/>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269" r:id="rId17"/>
    <p:sldId id="272" r:id="rId18"/>
    <p:sldId id="273" r:id="rId19"/>
    <p:sldId id="274" r:id="rId20"/>
    <p:sldId id="275" r:id="rId21"/>
    <p:sldId id="276" r:id="rId22"/>
    <p:sldId id="277" r:id="rId23"/>
    <p:sldId id="278" r:id="rId24"/>
    <p:sldId id="279" r:id="rId25"/>
    <p:sldId id="280" r:id="rId26"/>
    <p:sldId id="281" r:id="rId27"/>
    <p:sldId id="283" r:id="rId28"/>
    <p:sldId id="282"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Lst>
  <p:sldSz cx="9144000" cy="6858000" type="screen4x3"/>
  <p:notesSz cx="6669088" cy="992663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2" autoAdjust="0"/>
    <p:restoredTop sz="94609" autoAdjust="0"/>
  </p:normalViewPr>
  <p:slideViewPr>
    <p:cSldViewPr>
      <p:cViewPr varScale="1">
        <p:scale>
          <a:sx n="88" d="100"/>
          <a:sy n="88" d="100"/>
        </p:scale>
        <p:origin x="-105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76F2ED9-3640-49A1-9B6C-9207F7972EAA}"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nl-NL"/>
        </a:p>
      </dgm:t>
    </dgm:pt>
    <dgm:pt modelId="{7E5BF3DC-3E51-4495-841E-44BD1AA048B9}">
      <dgm:prSet phldrT="[Tekst]"/>
      <dgm:spPr/>
      <dgm:t>
        <a:bodyPr/>
        <a:lstStyle/>
        <a:p>
          <a:r>
            <a:rPr lang="nl-NL" dirty="0" smtClean="0"/>
            <a:t>Vader</a:t>
          </a:r>
          <a:endParaRPr lang="nl-NL" dirty="0"/>
        </a:p>
      </dgm:t>
    </dgm:pt>
    <dgm:pt modelId="{F184F827-AFE6-49CA-9DDB-435270C1E7A0}" type="parTrans" cxnId="{60B09F25-81FA-4CEF-8941-BB0C523DCC5D}">
      <dgm:prSet/>
      <dgm:spPr/>
      <dgm:t>
        <a:bodyPr/>
        <a:lstStyle/>
        <a:p>
          <a:endParaRPr lang="nl-NL"/>
        </a:p>
      </dgm:t>
    </dgm:pt>
    <dgm:pt modelId="{404788D3-3A95-4AD0-B3F2-EC46D6BB3151}" type="sibTrans" cxnId="{60B09F25-81FA-4CEF-8941-BB0C523DCC5D}">
      <dgm:prSet/>
      <dgm:spPr/>
      <dgm:t>
        <a:bodyPr/>
        <a:lstStyle/>
        <a:p>
          <a:endParaRPr lang="nl-NL"/>
        </a:p>
      </dgm:t>
    </dgm:pt>
    <dgm:pt modelId="{02F708E3-049E-439F-80B5-C365DD9A026B}">
      <dgm:prSet phldrT="[Tekst]"/>
      <dgm:spPr/>
      <dgm:t>
        <a:bodyPr/>
        <a:lstStyle/>
        <a:p>
          <a:r>
            <a:rPr lang="nl-NL" dirty="0" smtClean="0"/>
            <a:t>     Zoon</a:t>
          </a:r>
          <a:endParaRPr lang="nl-NL" dirty="0"/>
        </a:p>
      </dgm:t>
    </dgm:pt>
    <dgm:pt modelId="{9F604553-659A-4E98-AAF9-BE229C3DF487}" type="parTrans" cxnId="{6BF74BF3-5A3B-4485-8E46-CE1643CBAD9A}">
      <dgm:prSet/>
      <dgm:spPr/>
      <dgm:t>
        <a:bodyPr/>
        <a:lstStyle/>
        <a:p>
          <a:endParaRPr lang="nl-NL"/>
        </a:p>
      </dgm:t>
    </dgm:pt>
    <dgm:pt modelId="{FCF40EE3-EFD2-407C-B9ED-32A32EC4A651}" type="sibTrans" cxnId="{6BF74BF3-5A3B-4485-8E46-CE1643CBAD9A}">
      <dgm:prSet/>
      <dgm:spPr/>
      <dgm:t>
        <a:bodyPr/>
        <a:lstStyle/>
        <a:p>
          <a:endParaRPr lang="nl-NL"/>
        </a:p>
      </dgm:t>
    </dgm:pt>
    <dgm:pt modelId="{B6D9B6B5-C0C4-4337-99EE-0607B0873606}">
      <dgm:prSet phldrT="[Tekst]"/>
      <dgm:spPr/>
      <dgm:t>
        <a:bodyPr/>
        <a:lstStyle/>
        <a:p>
          <a:endParaRPr lang="nl-NL" dirty="0"/>
        </a:p>
      </dgm:t>
    </dgm:pt>
    <dgm:pt modelId="{27132CE6-EB35-4EF1-864D-98C58C442FEC}" type="parTrans" cxnId="{D117857F-E5C8-4BD3-A563-8993552D15B0}">
      <dgm:prSet/>
      <dgm:spPr/>
      <dgm:t>
        <a:bodyPr/>
        <a:lstStyle/>
        <a:p>
          <a:endParaRPr lang="nl-NL"/>
        </a:p>
      </dgm:t>
    </dgm:pt>
    <dgm:pt modelId="{8F535573-147C-4F8A-B649-9C578F8AB23D}" type="sibTrans" cxnId="{D117857F-E5C8-4BD3-A563-8993552D15B0}">
      <dgm:prSet/>
      <dgm:spPr/>
      <dgm:t>
        <a:bodyPr/>
        <a:lstStyle/>
        <a:p>
          <a:endParaRPr lang="nl-NL"/>
        </a:p>
      </dgm:t>
    </dgm:pt>
    <dgm:pt modelId="{5EB11AFF-D0D0-42D4-9F91-C9E02D162EB3}">
      <dgm:prSet phldrT="[Tekst]"/>
      <dgm:spPr/>
      <dgm:t>
        <a:bodyPr/>
        <a:lstStyle/>
        <a:p>
          <a:r>
            <a:rPr lang="nl-NL" dirty="0" smtClean="0"/>
            <a:t>Heilige</a:t>
          </a:r>
        </a:p>
        <a:p>
          <a:r>
            <a:rPr lang="nl-NL" dirty="0" smtClean="0"/>
            <a:t>Geest</a:t>
          </a:r>
          <a:endParaRPr lang="nl-NL" dirty="0"/>
        </a:p>
      </dgm:t>
    </dgm:pt>
    <dgm:pt modelId="{EA1DC854-31B5-4350-8CE4-99D058CE89CD}" type="parTrans" cxnId="{580A6801-F103-4B59-AEAC-33F904B7584A}">
      <dgm:prSet/>
      <dgm:spPr/>
      <dgm:t>
        <a:bodyPr/>
        <a:lstStyle/>
        <a:p>
          <a:endParaRPr lang="nl-NL"/>
        </a:p>
      </dgm:t>
    </dgm:pt>
    <dgm:pt modelId="{845EF2FF-C2F6-40B5-AA9C-D790AA502E0F}" type="sibTrans" cxnId="{580A6801-F103-4B59-AEAC-33F904B7584A}">
      <dgm:prSet/>
      <dgm:spPr/>
      <dgm:t>
        <a:bodyPr/>
        <a:lstStyle/>
        <a:p>
          <a:endParaRPr lang="nl-NL"/>
        </a:p>
      </dgm:t>
    </dgm:pt>
    <dgm:pt modelId="{208770B8-7D51-439A-B663-EED269A81954}">
      <dgm:prSet phldrT="[Tekst]"/>
      <dgm:spPr/>
      <dgm:t>
        <a:bodyPr/>
        <a:lstStyle/>
        <a:p>
          <a:endParaRPr lang="nl-NL" dirty="0"/>
        </a:p>
      </dgm:t>
    </dgm:pt>
    <dgm:pt modelId="{CF97F099-6D7D-4B3C-BDCA-3C90ADA0CB3C}" type="parTrans" cxnId="{6155E37D-93C3-442E-8018-B8F22918DF5D}">
      <dgm:prSet/>
      <dgm:spPr/>
      <dgm:t>
        <a:bodyPr/>
        <a:lstStyle/>
        <a:p>
          <a:endParaRPr lang="nl-NL"/>
        </a:p>
      </dgm:t>
    </dgm:pt>
    <dgm:pt modelId="{3BE70135-3DB7-460E-A401-AB4949104640}" type="sibTrans" cxnId="{6155E37D-93C3-442E-8018-B8F22918DF5D}">
      <dgm:prSet/>
      <dgm:spPr/>
      <dgm:t>
        <a:bodyPr/>
        <a:lstStyle/>
        <a:p>
          <a:endParaRPr lang="nl-NL"/>
        </a:p>
      </dgm:t>
    </dgm:pt>
    <dgm:pt modelId="{A12662B7-D40C-41F1-9658-1C87CBA162DB}" type="pres">
      <dgm:prSet presAssocID="{C76F2ED9-3640-49A1-9B6C-9207F7972EAA}" presName="cycle" presStyleCnt="0">
        <dgm:presLayoutVars>
          <dgm:dir/>
          <dgm:resizeHandles val="exact"/>
        </dgm:presLayoutVars>
      </dgm:prSet>
      <dgm:spPr/>
      <dgm:t>
        <a:bodyPr/>
        <a:lstStyle/>
        <a:p>
          <a:endParaRPr lang="nl-NL"/>
        </a:p>
      </dgm:t>
    </dgm:pt>
    <dgm:pt modelId="{BF58C25E-A056-47DB-9A98-83E3AB8DED40}" type="pres">
      <dgm:prSet presAssocID="{7E5BF3DC-3E51-4495-841E-44BD1AA048B9}" presName="dummy" presStyleCnt="0"/>
      <dgm:spPr/>
    </dgm:pt>
    <dgm:pt modelId="{E8686210-CE76-434E-8A1F-7B296247823F}" type="pres">
      <dgm:prSet presAssocID="{7E5BF3DC-3E51-4495-841E-44BD1AA048B9}" presName="node" presStyleLbl="revTx" presStyleIdx="0" presStyleCnt="3">
        <dgm:presLayoutVars>
          <dgm:bulletEnabled val="1"/>
        </dgm:presLayoutVars>
      </dgm:prSet>
      <dgm:spPr/>
      <dgm:t>
        <a:bodyPr/>
        <a:lstStyle/>
        <a:p>
          <a:endParaRPr lang="nl-NL"/>
        </a:p>
      </dgm:t>
    </dgm:pt>
    <dgm:pt modelId="{659B4EC9-65E0-40CB-B2D7-CA37DBABC8D3}" type="pres">
      <dgm:prSet presAssocID="{404788D3-3A95-4AD0-B3F2-EC46D6BB3151}" presName="sibTrans" presStyleLbl="node1" presStyleIdx="0" presStyleCnt="3"/>
      <dgm:spPr/>
      <dgm:t>
        <a:bodyPr/>
        <a:lstStyle/>
        <a:p>
          <a:endParaRPr lang="nl-NL"/>
        </a:p>
      </dgm:t>
    </dgm:pt>
    <dgm:pt modelId="{440B5E6F-A924-4624-ADB6-C7FF90A7FFC4}" type="pres">
      <dgm:prSet presAssocID="{02F708E3-049E-439F-80B5-C365DD9A026B}" presName="dummy" presStyleCnt="0"/>
      <dgm:spPr/>
    </dgm:pt>
    <dgm:pt modelId="{6543B2A7-8BB5-40D1-8E44-3F3DCE4C7197}" type="pres">
      <dgm:prSet presAssocID="{02F708E3-049E-439F-80B5-C365DD9A026B}" presName="node" presStyleLbl="revTx" presStyleIdx="1" presStyleCnt="3">
        <dgm:presLayoutVars>
          <dgm:bulletEnabled val="1"/>
        </dgm:presLayoutVars>
      </dgm:prSet>
      <dgm:spPr/>
      <dgm:t>
        <a:bodyPr/>
        <a:lstStyle/>
        <a:p>
          <a:endParaRPr lang="nl-NL"/>
        </a:p>
      </dgm:t>
    </dgm:pt>
    <dgm:pt modelId="{2090E73C-9C29-4229-97B5-36C8B1D52362}" type="pres">
      <dgm:prSet presAssocID="{FCF40EE3-EFD2-407C-B9ED-32A32EC4A651}" presName="sibTrans" presStyleLbl="node1" presStyleIdx="1" presStyleCnt="3"/>
      <dgm:spPr/>
      <dgm:t>
        <a:bodyPr/>
        <a:lstStyle/>
        <a:p>
          <a:endParaRPr lang="nl-NL"/>
        </a:p>
      </dgm:t>
    </dgm:pt>
    <dgm:pt modelId="{36CFBEFE-95E2-47F7-AC1D-7382FDC76A21}" type="pres">
      <dgm:prSet presAssocID="{5EB11AFF-D0D0-42D4-9F91-C9E02D162EB3}" presName="dummy" presStyleCnt="0"/>
      <dgm:spPr/>
    </dgm:pt>
    <dgm:pt modelId="{A4D29775-8DE9-4398-8290-B11029C329EF}" type="pres">
      <dgm:prSet presAssocID="{5EB11AFF-D0D0-42D4-9F91-C9E02D162EB3}" presName="node" presStyleLbl="revTx" presStyleIdx="2" presStyleCnt="3">
        <dgm:presLayoutVars>
          <dgm:bulletEnabled val="1"/>
        </dgm:presLayoutVars>
      </dgm:prSet>
      <dgm:spPr/>
      <dgm:t>
        <a:bodyPr/>
        <a:lstStyle/>
        <a:p>
          <a:endParaRPr lang="nl-NL"/>
        </a:p>
      </dgm:t>
    </dgm:pt>
    <dgm:pt modelId="{A5FCCA4D-F563-405E-A9B6-ED760D2EAC8F}" type="pres">
      <dgm:prSet presAssocID="{845EF2FF-C2F6-40B5-AA9C-D790AA502E0F}" presName="sibTrans" presStyleLbl="node1" presStyleIdx="2" presStyleCnt="3"/>
      <dgm:spPr/>
      <dgm:t>
        <a:bodyPr/>
        <a:lstStyle/>
        <a:p>
          <a:endParaRPr lang="nl-NL"/>
        </a:p>
      </dgm:t>
    </dgm:pt>
  </dgm:ptLst>
  <dgm:cxnLst>
    <dgm:cxn modelId="{42129CD5-D8FE-460E-8783-27AF4283397E}" type="presOf" srcId="{02F708E3-049E-439F-80B5-C365DD9A026B}" destId="{6543B2A7-8BB5-40D1-8E44-3F3DCE4C7197}" srcOrd="0" destOrd="0" presId="urn:microsoft.com/office/officeart/2005/8/layout/cycle1"/>
    <dgm:cxn modelId="{1B65A8A1-A934-4B23-8401-936C6B6785C7}" type="presOf" srcId="{C76F2ED9-3640-49A1-9B6C-9207F7972EAA}" destId="{A12662B7-D40C-41F1-9658-1C87CBA162DB}" srcOrd="0" destOrd="0" presId="urn:microsoft.com/office/officeart/2005/8/layout/cycle1"/>
    <dgm:cxn modelId="{6155E37D-93C3-442E-8018-B8F22918DF5D}" srcId="{5EB11AFF-D0D0-42D4-9F91-C9E02D162EB3}" destId="{208770B8-7D51-439A-B663-EED269A81954}" srcOrd="0" destOrd="0" parTransId="{CF97F099-6D7D-4B3C-BDCA-3C90ADA0CB3C}" sibTransId="{3BE70135-3DB7-460E-A401-AB4949104640}"/>
    <dgm:cxn modelId="{D117857F-E5C8-4BD3-A563-8993552D15B0}" srcId="{02F708E3-049E-439F-80B5-C365DD9A026B}" destId="{B6D9B6B5-C0C4-4337-99EE-0607B0873606}" srcOrd="0" destOrd="0" parTransId="{27132CE6-EB35-4EF1-864D-98C58C442FEC}" sibTransId="{8F535573-147C-4F8A-B649-9C578F8AB23D}"/>
    <dgm:cxn modelId="{A30E20D4-FA11-4C99-BE90-017AA5B3ADF2}" type="presOf" srcId="{845EF2FF-C2F6-40B5-AA9C-D790AA502E0F}" destId="{A5FCCA4D-F563-405E-A9B6-ED760D2EAC8F}" srcOrd="0" destOrd="0" presId="urn:microsoft.com/office/officeart/2005/8/layout/cycle1"/>
    <dgm:cxn modelId="{099F744F-13A6-4AD9-AE8D-879A85EBD3FB}" type="presOf" srcId="{FCF40EE3-EFD2-407C-B9ED-32A32EC4A651}" destId="{2090E73C-9C29-4229-97B5-36C8B1D52362}" srcOrd="0" destOrd="0" presId="urn:microsoft.com/office/officeart/2005/8/layout/cycle1"/>
    <dgm:cxn modelId="{33E47DA0-345A-4D3B-8C36-7F738779E4D8}" type="presOf" srcId="{208770B8-7D51-439A-B663-EED269A81954}" destId="{A4D29775-8DE9-4398-8290-B11029C329EF}" srcOrd="0" destOrd="1" presId="urn:microsoft.com/office/officeart/2005/8/layout/cycle1"/>
    <dgm:cxn modelId="{E52F48CC-1A07-481B-A857-0A4FD1789E10}" type="presOf" srcId="{7E5BF3DC-3E51-4495-841E-44BD1AA048B9}" destId="{E8686210-CE76-434E-8A1F-7B296247823F}" srcOrd="0" destOrd="0" presId="urn:microsoft.com/office/officeart/2005/8/layout/cycle1"/>
    <dgm:cxn modelId="{F2D40445-D710-4857-AC65-B3B2A9B0F371}" type="presOf" srcId="{404788D3-3A95-4AD0-B3F2-EC46D6BB3151}" destId="{659B4EC9-65E0-40CB-B2D7-CA37DBABC8D3}" srcOrd="0" destOrd="0" presId="urn:microsoft.com/office/officeart/2005/8/layout/cycle1"/>
    <dgm:cxn modelId="{6BF74BF3-5A3B-4485-8E46-CE1643CBAD9A}" srcId="{C76F2ED9-3640-49A1-9B6C-9207F7972EAA}" destId="{02F708E3-049E-439F-80B5-C365DD9A026B}" srcOrd="1" destOrd="0" parTransId="{9F604553-659A-4E98-AAF9-BE229C3DF487}" sibTransId="{FCF40EE3-EFD2-407C-B9ED-32A32EC4A651}"/>
    <dgm:cxn modelId="{8C06B08A-B6F6-4808-8B54-5D72E47335AF}" type="presOf" srcId="{5EB11AFF-D0D0-42D4-9F91-C9E02D162EB3}" destId="{A4D29775-8DE9-4398-8290-B11029C329EF}" srcOrd="0" destOrd="0" presId="urn:microsoft.com/office/officeart/2005/8/layout/cycle1"/>
    <dgm:cxn modelId="{7FDC46AD-FE75-4D8E-87AC-9BE7929C83AF}" type="presOf" srcId="{B6D9B6B5-C0C4-4337-99EE-0607B0873606}" destId="{6543B2A7-8BB5-40D1-8E44-3F3DCE4C7197}" srcOrd="0" destOrd="1" presId="urn:microsoft.com/office/officeart/2005/8/layout/cycle1"/>
    <dgm:cxn modelId="{580A6801-F103-4B59-AEAC-33F904B7584A}" srcId="{C76F2ED9-3640-49A1-9B6C-9207F7972EAA}" destId="{5EB11AFF-D0D0-42D4-9F91-C9E02D162EB3}" srcOrd="2" destOrd="0" parTransId="{EA1DC854-31B5-4350-8CE4-99D058CE89CD}" sibTransId="{845EF2FF-C2F6-40B5-AA9C-D790AA502E0F}"/>
    <dgm:cxn modelId="{60B09F25-81FA-4CEF-8941-BB0C523DCC5D}" srcId="{C76F2ED9-3640-49A1-9B6C-9207F7972EAA}" destId="{7E5BF3DC-3E51-4495-841E-44BD1AA048B9}" srcOrd="0" destOrd="0" parTransId="{F184F827-AFE6-49CA-9DDB-435270C1E7A0}" sibTransId="{404788D3-3A95-4AD0-B3F2-EC46D6BB3151}"/>
    <dgm:cxn modelId="{36E6B64D-629E-417A-82ED-4D8BE7622B2D}" type="presParOf" srcId="{A12662B7-D40C-41F1-9658-1C87CBA162DB}" destId="{BF58C25E-A056-47DB-9A98-83E3AB8DED40}" srcOrd="0" destOrd="0" presId="urn:microsoft.com/office/officeart/2005/8/layout/cycle1"/>
    <dgm:cxn modelId="{9B803141-D3D0-4D1F-ACAE-B2D40EF11BA0}" type="presParOf" srcId="{A12662B7-D40C-41F1-9658-1C87CBA162DB}" destId="{E8686210-CE76-434E-8A1F-7B296247823F}" srcOrd="1" destOrd="0" presId="urn:microsoft.com/office/officeart/2005/8/layout/cycle1"/>
    <dgm:cxn modelId="{E7B095D4-784F-4320-ABEC-D5101B809FEE}" type="presParOf" srcId="{A12662B7-D40C-41F1-9658-1C87CBA162DB}" destId="{659B4EC9-65E0-40CB-B2D7-CA37DBABC8D3}" srcOrd="2" destOrd="0" presId="urn:microsoft.com/office/officeart/2005/8/layout/cycle1"/>
    <dgm:cxn modelId="{DC1A6DF3-96B6-4CA6-AF80-92361C6AF7B9}" type="presParOf" srcId="{A12662B7-D40C-41F1-9658-1C87CBA162DB}" destId="{440B5E6F-A924-4624-ADB6-C7FF90A7FFC4}" srcOrd="3" destOrd="0" presId="urn:microsoft.com/office/officeart/2005/8/layout/cycle1"/>
    <dgm:cxn modelId="{72A1DB1D-6DCF-43C2-9EBA-E393E0A8BA75}" type="presParOf" srcId="{A12662B7-D40C-41F1-9658-1C87CBA162DB}" destId="{6543B2A7-8BB5-40D1-8E44-3F3DCE4C7197}" srcOrd="4" destOrd="0" presId="urn:microsoft.com/office/officeart/2005/8/layout/cycle1"/>
    <dgm:cxn modelId="{F40523E3-B324-4D61-8705-2AA87D0C74B6}" type="presParOf" srcId="{A12662B7-D40C-41F1-9658-1C87CBA162DB}" destId="{2090E73C-9C29-4229-97B5-36C8B1D52362}" srcOrd="5" destOrd="0" presId="urn:microsoft.com/office/officeart/2005/8/layout/cycle1"/>
    <dgm:cxn modelId="{D6F253D5-CD4D-4673-8AFB-BB735212FBBA}" type="presParOf" srcId="{A12662B7-D40C-41F1-9658-1C87CBA162DB}" destId="{36CFBEFE-95E2-47F7-AC1D-7382FDC76A21}" srcOrd="6" destOrd="0" presId="urn:microsoft.com/office/officeart/2005/8/layout/cycle1"/>
    <dgm:cxn modelId="{344B5692-423A-48DD-9C4C-D1D3B2B7F786}" type="presParOf" srcId="{A12662B7-D40C-41F1-9658-1C87CBA162DB}" destId="{A4D29775-8DE9-4398-8290-B11029C329EF}" srcOrd="7" destOrd="0" presId="urn:microsoft.com/office/officeart/2005/8/layout/cycle1"/>
    <dgm:cxn modelId="{AA4F417D-746A-446C-8125-3B51F30623CC}" type="presParOf" srcId="{A12662B7-D40C-41F1-9658-1C87CBA162DB}" destId="{A5FCCA4D-F563-405E-A9B6-ED760D2EAC8F}" srcOrd="8" destOrd="0" presId="urn:microsoft.com/office/officeart/2005/8/layout/cycle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76F2ED9-3640-49A1-9B6C-9207F7972EAA}"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nl-NL"/>
        </a:p>
      </dgm:t>
    </dgm:pt>
    <dgm:pt modelId="{7E5BF3DC-3E51-4495-841E-44BD1AA048B9}">
      <dgm:prSet phldrT="[Tekst]"/>
      <dgm:spPr/>
      <dgm:t>
        <a:bodyPr/>
        <a:lstStyle/>
        <a:p>
          <a:r>
            <a:rPr lang="nl-NL" dirty="0" smtClean="0"/>
            <a:t>Vader</a:t>
          </a:r>
          <a:endParaRPr lang="nl-NL" dirty="0"/>
        </a:p>
      </dgm:t>
    </dgm:pt>
    <dgm:pt modelId="{F184F827-AFE6-49CA-9DDB-435270C1E7A0}" type="parTrans" cxnId="{60B09F25-81FA-4CEF-8941-BB0C523DCC5D}">
      <dgm:prSet/>
      <dgm:spPr/>
      <dgm:t>
        <a:bodyPr/>
        <a:lstStyle/>
        <a:p>
          <a:endParaRPr lang="nl-NL"/>
        </a:p>
      </dgm:t>
    </dgm:pt>
    <dgm:pt modelId="{404788D3-3A95-4AD0-B3F2-EC46D6BB3151}" type="sibTrans" cxnId="{60B09F25-81FA-4CEF-8941-BB0C523DCC5D}">
      <dgm:prSet/>
      <dgm:spPr/>
      <dgm:t>
        <a:bodyPr/>
        <a:lstStyle/>
        <a:p>
          <a:endParaRPr lang="nl-NL"/>
        </a:p>
      </dgm:t>
    </dgm:pt>
    <dgm:pt modelId="{02F708E3-049E-439F-80B5-C365DD9A026B}">
      <dgm:prSet phldrT="[Tekst]"/>
      <dgm:spPr/>
      <dgm:t>
        <a:bodyPr/>
        <a:lstStyle/>
        <a:p>
          <a:r>
            <a:rPr lang="nl-NL" dirty="0" smtClean="0"/>
            <a:t>     Zoon</a:t>
          </a:r>
          <a:endParaRPr lang="nl-NL" dirty="0"/>
        </a:p>
      </dgm:t>
    </dgm:pt>
    <dgm:pt modelId="{9F604553-659A-4E98-AAF9-BE229C3DF487}" type="parTrans" cxnId="{6BF74BF3-5A3B-4485-8E46-CE1643CBAD9A}">
      <dgm:prSet/>
      <dgm:spPr/>
      <dgm:t>
        <a:bodyPr/>
        <a:lstStyle/>
        <a:p>
          <a:endParaRPr lang="nl-NL"/>
        </a:p>
      </dgm:t>
    </dgm:pt>
    <dgm:pt modelId="{FCF40EE3-EFD2-407C-B9ED-32A32EC4A651}" type="sibTrans" cxnId="{6BF74BF3-5A3B-4485-8E46-CE1643CBAD9A}">
      <dgm:prSet/>
      <dgm:spPr/>
      <dgm:t>
        <a:bodyPr/>
        <a:lstStyle/>
        <a:p>
          <a:endParaRPr lang="nl-NL"/>
        </a:p>
      </dgm:t>
    </dgm:pt>
    <dgm:pt modelId="{B6D9B6B5-C0C4-4337-99EE-0607B0873606}">
      <dgm:prSet phldrT="[Tekst]"/>
      <dgm:spPr/>
      <dgm:t>
        <a:bodyPr/>
        <a:lstStyle/>
        <a:p>
          <a:endParaRPr lang="nl-NL" dirty="0"/>
        </a:p>
      </dgm:t>
    </dgm:pt>
    <dgm:pt modelId="{27132CE6-EB35-4EF1-864D-98C58C442FEC}" type="parTrans" cxnId="{D117857F-E5C8-4BD3-A563-8993552D15B0}">
      <dgm:prSet/>
      <dgm:spPr/>
      <dgm:t>
        <a:bodyPr/>
        <a:lstStyle/>
        <a:p>
          <a:endParaRPr lang="nl-NL"/>
        </a:p>
      </dgm:t>
    </dgm:pt>
    <dgm:pt modelId="{8F535573-147C-4F8A-B649-9C578F8AB23D}" type="sibTrans" cxnId="{D117857F-E5C8-4BD3-A563-8993552D15B0}">
      <dgm:prSet/>
      <dgm:spPr/>
      <dgm:t>
        <a:bodyPr/>
        <a:lstStyle/>
        <a:p>
          <a:endParaRPr lang="nl-NL"/>
        </a:p>
      </dgm:t>
    </dgm:pt>
    <dgm:pt modelId="{5EB11AFF-D0D0-42D4-9F91-C9E02D162EB3}">
      <dgm:prSet phldrT="[Tekst]"/>
      <dgm:spPr/>
      <dgm:t>
        <a:bodyPr/>
        <a:lstStyle/>
        <a:p>
          <a:r>
            <a:rPr lang="nl-NL" dirty="0" smtClean="0"/>
            <a:t>Heilige</a:t>
          </a:r>
        </a:p>
        <a:p>
          <a:r>
            <a:rPr lang="nl-NL" dirty="0" smtClean="0"/>
            <a:t>Geest</a:t>
          </a:r>
          <a:endParaRPr lang="nl-NL" dirty="0"/>
        </a:p>
      </dgm:t>
    </dgm:pt>
    <dgm:pt modelId="{EA1DC854-31B5-4350-8CE4-99D058CE89CD}" type="parTrans" cxnId="{580A6801-F103-4B59-AEAC-33F904B7584A}">
      <dgm:prSet/>
      <dgm:spPr/>
      <dgm:t>
        <a:bodyPr/>
        <a:lstStyle/>
        <a:p>
          <a:endParaRPr lang="nl-NL"/>
        </a:p>
      </dgm:t>
    </dgm:pt>
    <dgm:pt modelId="{845EF2FF-C2F6-40B5-AA9C-D790AA502E0F}" type="sibTrans" cxnId="{580A6801-F103-4B59-AEAC-33F904B7584A}">
      <dgm:prSet/>
      <dgm:spPr/>
      <dgm:t>
        <a:bodyPr/>
        <a:lstStyle/>
        <a:p>
          <a:endParaRPr lang="nl-NL"/>
        </a:p>
      </dgm:t>
    </dgm:pt>
    <dgm:pt modelId="{208770B8-7D51-439A-B663-EED269A81954}">
      <dgm:prSet phldrT="[Tekst]"/>
      <dgm:spPr/>
      <dgm:t>
        <a:bodyPr/>
        <a:lstStyle/>
        <a:p>
          <a:endParaRPr lang="nl-NL" dirty="0"/>
        </a:p>
      </dgm:t>
    </dgm:pt>
    <dgm:pt modelId="{CF97F099-6D7D-4B3C-BDCA-3C90ADA0CB3C}" type="parTrans" cxnId="{6155E37D-93C3-442E-8018-B8F22918DF5D}">
      <dgm:prSet/>
      <dgm:spPr/>
      <dgm:t>
        <a:bodyPr/>
        <a:lstStyle/>
        <a:p>
          <a:endParaRPr lang="nl-NL"/>
        </a:p>
      </dgm:t>
    </dgm:pt>
    <dgm:pt modelId="{3BE70135-3DB7-460E-A401-AB4949104640}" type="sibTrans" cxnId="{6155E37D-93C3-442E-8018-B8F22918DF5D}">
      <dgm:prSet/>
      <dgm:spPr/>
      <dgm:t>
        <a:bodyPr/>
        <a:lstStyle/>
        <a:p>
          <a:endParaRPr lang="nl-NL"/>
        </a:p>
      </dgm:t>
    </dgm:pt>
    <dgm:pt modelId="{A12662B7-D40C-41F1-9658-1C87CBA162DB}" type="pres">
      <dgm:prSet presAssocID="{C76F2ED9-3640-49A1-9B6C-9207F7972EAA}" presName="cycle" presStyleCnt="0">
        <dgm:presLayoutVars>
          <dgm:dir/>
          <dgm:resizeHandles val="exact"/>
        </dgm:presLayoutVars>
      </dgm:prSet>
      <dgm:spPr/>
      <dgm:t>
        <a:bodyPr/>
        <a:lstStyle/>
        <a:p>
          <a:endParaRPr lang="nl-NL"/>
        </a:p>
      </dgm:t>
    </dgm:pt>
    <dgm:pt modelId="{BF58C25E-A056-47DB-9A98-83E3AB8DED40}" type="pres">
      <dgm:prSet presAssocID="{7E5BF3DC-3E51-4495-841E-44BD1AA048B9}" presName="dummy" presStyleCnt="0"/>
      <dgm:spPr/>
    </dgm:pt>
    <dgm:pt modelId="{E8686210-CE76-434E-8A1F-7B296247823F}" type="pres">
      <dgm:prSet presAssocID="{7E5BF3DC-3E51-4495-841E-44BD1AA048B9}" presName="node" presStyleLbl="revTx" presStyleIdx="0" presStyleCnt="3">
        <dgm:presLayoutVars>
          <dgm:bulletEnabled val="1"/>
        </dgm:presLayoutVars>
      </dgm:prSet>
      <dgm:spPr/>
      <dgm:t>
        <a:bodyPr/>
        <a:lstStyle/>
        <a:p>
          <a:endParaRPr lang="nl-NL"/>
        </a:p>
      </dgm:t>
    </dgm:pt>
    <dgm:pt modelId="{659B4EC9-65E0-40CB-B2D7-CA37DBABC8D3}" type="pres">
      <dgm:prSet presAssocID="{404788D3-3A95-4AD0-B3F2-EC46D6BB3151}" presName="sibTrans" presStyleLbl="node1" presStyleIdx="0" presStyleCnt="3"/>
      <dgm:spPr/>
      <dgm:t>
        <a:bodyPr/>
        <a:lstStyle/>
        <a:p>
          <a:endParaRPr lang="nl-NL"/>
        </a:p>
      </dgm:t>
    </dgm:pt>
    <dgm:pt modelId="{440B5E6F-A924-4624-ADB6-C7FF90A7FFC4}" type="pres">
      <dgm:prSet presAssocID="{02F708E3-049E-439F-80B5-C365DD9A026B}" presName="dummy" presStyleCnt="0"/>
      <dgm:spPr/>
    </dgm:pt>
    <dgm:pt modelId="{6543B2A7-8BB5-40D1-8E44-3F3DCE4C7197}" type="pres">
      <dgm:prSet presAssocID="{02F708E3-049E-439F-80B5-C365DD9A026B}" presName="node" presStyleLbl="revTx" presStyleIdx="1" presStyleCnt="3">
        <dgm:presLayoutVars>
          <dgm:bulletEnabled val="1"/>
        </dgm:presLayoutVars>
      </dgm:prSet>
      <dgm:spPr/>
      <dgm:t>
        <a:bodyPr/>
        <a:lstStyle/>
        <a:p>
          <a:endParaRPr lang="nl-NL"/>
        </a:p>
      </dgm:t>
    </dgm:pt>
    <dgm:pt modelId="{2090E73C-9C29-4229-97B5-36C8B1D52362}" type="pres">
      <dgm:prSet presAssocID="{FCF40EE3-EFD2-407C-B9ED-32A32EC4A651}" presName="sibTrans" presStyleLbl="node1" presStyleIdx="1" presStyleCnt="3"/>
      <dgm:spPr/>
      <dgm:t>
        <a:bodyPr/>
        <a:lstStyle/>
        <a:p>
          <a:endParaRPr lang="nl-NL"/>
        </a:p>
      </dgm:t>
    </dgm:pt>
    <dgm:pt modelId="{36CFBEFE-95E2-47F7-AC1D-7382FDC76A21}" type="pres">
      <dgm:prSet presAssocID="{5EB11AFF-D0D0-42D4-9F91-C9E02D162EB3}" presName="dummy" presStyleCnt="0"/>
      <dgm:spPr/>
    </dgm:pt>
    <dgm:pt modelId="{A4D29775-8DE9-4398-8290-B11029C329EF}" type="pres">
      <dgm:prSet presAssocID="{5EB11AFF-D0D0-42D4-9F91-C9E02D162EB3}" presName="node" presStyleLbl="revTx" presStyleIdx="2" presStyleCnt="3">
        <dgm:presLayoutVars>
          <dgm:bulletEnabled val="1"/>
        </dgm:presLayoutVars>
      </dgm:prSet>
      <dgm:spPr/>
      <dgm:t>
        <a:bodyPr/>
        <a:lstStyle/>
        <a:p>
          <a:endParaRPr lang="nl-NL"/>
        </a:p>
      </dgm:t>
    </dgm:pt>
    <dgm:pt modelId="{A5FCCA4D-F563-405E-A9B6-ED760D2EAC8F}" type="pres">
      <dgm:prSet presAssocID="{845EF2FF-C2F6-40B5-AA9C-D790AA502E0F}" presName="sibTrans" presStyleLbl="node1" presStyleIdx="2" presStyleCnt="3"/>
      <dgm:spPr/>
      <dgm:t>
        <a:bodyPr/>
        <a:lstStyle/>
        <a:p>
          <a:endParaRPr lang="nl-NL"/>
        </a:p>
      </dgm:t>
    </dgm:pt>
  </dgm:ptLst>
  <dgm:cxnLst>
    <dgm:cxn modelId="{351CC1E1-0C5F-41E2-AF17-E5F487E1448A}" type="presOf" srcId="{208770B8-7D51-439A-B663-EED269A81954}" destId="{A4D29775-8DE9-4398-8290-B11029C329EF}" srcOrd="0" destOrd="1" presId="urn:microsoft.com/office/officeart/2005/8/layout/cycle1"/>
    <dgm:cxn modelId="{6155E37D-93C3-442E-8018-B8F22918DF5D}" srcId="{5EB11AFF-D0D0-42D4-9F91-C9E02D162EB3}" destId="{208770B8-7D51-439A-B663-EED269A81954}" srcOrd="0" destOrd="0" parTransId="{CF97F099-6D7D-4B3C-BDCA-3C90ADA0CB3C}" sibTransId="{3BE70135-3DB7-460E-A401-AB4949104640}"/>
    <dgm:cxn modelId="{D117857F-E5C8-4BD3-A563-8993552D15B0}" srcId="{02F708E3-049E-439F-80B5-C365DD9A026B}" destId="{B6D9B6B5-C0C4-4337-99EE-0607B0873606}" srcOrd="0" destOrd="0" parTransId="{27132CE6-EB35-4EF1-864D-98C58C442FEC}" sibTransId="{8F535573-147C-4F8A-B649-9C578F8AB23D}"/>
    <dgm:cxn modelId="{28D81574-34E7-4501-8E1D-C184B979E676}" type="presOf" srcId="{B6D9B6B5-C0C4-4337-99EE-0607B0873606}" destId="{6543B2A7-8BB5-40D1-8E44-3F3DCE4C7197}" srcOrd="0" destOrd="1" presId="urn:microsoft.com/office/officeart/2005/8/layout/cycle1"/>
    <dgm:cxn modelId="{6665635F-CA9F-4340-A91E-FE4C89EEB581}" type="presOf" srcId="{5EB11AFF-D0D0-42D4-9F91-C9E02D162EB3}" destId="{A4D29775-8DE9-4398-8290-B11029C329EF}" srcOrd="0" destOrd="0" presId="urn:microsoft.com/office/officeart/2005/8/layout/cycle1"/>
    <dgm:cxn modelId="{CD56E23B-9A72-49B4-B26D-83B1E9CF73FD}" type="presOf" srcId="{7E5BF3DC-3E51-4495-841E-44BD1AA048B9}" destId="{E8686210-CE76-434E-8A1F-7B296247823F}" srcOrd="0" destOrd="0" presId="urn:microsoft.com/office/officeart/2005/8/layout/cycle1"/>
    <dgm:cxn modelId="{E4908C1A-4C7A-4EB1-B47D-1BBB5D0B6197}" type="presOf" srcId="{404788D3-3A95-4AD0-B3F2-EC46D6BB3151}" destId="{659B4EC9-65E0-40CB-B2D7-CA37DBABC8D3}" srcOrd="0" destOrd="0" presId="urn:microsoft.com/office/officeart/2005/8/layout/cycle1"/>
    <dgm:cxn modelId="{6BF74BF3-5A3B-4485-8E46-CE1643CBAD9A}" srcId="{C76F2ED9-3640-49A1-9B6C-9207F7972EAA}" destId="{02F708E3-049E-439F-80B5-C365DD9A026B}" srcOrd="1" destOrd="0" parTransId="{9F604553-659A-4E98-AAF9-BE229C3DF487}" sibTransId="{FCF40EE3-EFD2-407C-B9ED-32A32EC4A651}"/>
    <dgm:cxn modelId="{CED6F111-8DBF-46A9-A399-35D92E74F9E5}" type="presOf" srcId="{C76F2ED9-3640-49A1-9B6C-9207F7972EAA}" destId="{A12662B7-D40C-41F1-9658-1C87CBA162DB}" srcOrd="0" destOrd="0" presId="urn:microsoft.com/office/officeart/2005/8/layout/cycle1"/>
    <dgm:cxn modelId="{9D2D0464-4C03-4DD2-B8F1-576D567959F9}" type="presOf" srcId="{02F708E3-049E-439F-80B5-C365DD9A026B}" destId="{6543B2A7-8BB5-40D1-8E44-3F3DCE4C7197}" srcOrd="0" destOrd="0" presId="urn:microsoft.com/office/officeart/2005/8/layout/cycle1"/>
    <dgm:cxn modelId="{580A6801-F103-4B59-AEAC-33F904B7584A}" srcId="{C76F2ED9-3640-49A1-9B6C-9207F7972EAA}" destId="{5EB11AFF-D0D0-42D4-9F91-C9E02D162EB3}" srcOrd="2" destOrd="0" parTransId="{EA1DC854-31B5-4350-8CE4-99D058CE89CD}" sibTransId="{845EF2FF-C2F6-40B5-AA9C-D790AA502E0F}"/>
    <dgm:cxn modelId="{619FD66F-1948-47CA-80D2-6DA505803FF0}" type="presOf" srcId="{845EF2FF-C2F6-40B5-AA9C-D790AA502E0F}" destId="{A5FCCA4D-F563-405E-A9B6-ED760D2EAC8F}" srcOrd="0" destOrd="0" presId="urn:microsoft.com/office/officeart/2005/8/layout/cycle1"/>
    <dgm:cxn modelId="{60B09F25-81FA-4CEF-8941-BB0C523DCC5D}" srcId="{C76F2ED9-3640-49A1-9B6C-9207F7972EAA}" destId="{7E5BF3DC-3E51-4495-841E-44BD1AA048B9}" srcOrd="0" destOrd="0" parTransId="{F184F827-AFE6-49CA-9DDB-435270C1E7A0}" sibTransId="{404788D3-3A95-4AD0-B3F2-EC46D6BB3151}"/>
    <dgm:cxn modelId="{5D105240-BB67-4467-8D83-60D4FB07ED70}" type="presOf" srcId="{FCF40EE3-EFD2-407C-B9ED-32A32EC4A651}" destId="{2090E73C-9C29-4229-97B5-36C8B1D52362}" srcOrd="0" destOrd="0" presId="urn:microsoft.com/office/officeart/2005/8/layout/cycle1"/>
    <dgm:cxn modelId="{85303034-E6AD-4037-B441-B8EB46FFB5F4}" type="presParOf" srcId="{A12662B7-D40C-41F1-9658-1C87CBA162DB}" destId="{BF58C25E-A056-47DB-9A98-83E3AB8DED40}" srcOrd="0" destOrd="0" presId="urn:microsoft.com/office/officeart/2005/8/layout/cycle1"/>
    <dgm:cxn modelId="{6C6F8C09-CA62-478A-A6FD-8433FB0579AE}" type="presParOf" srcId="{A12662B7-D40C-41F1-9658-1C87CBA162DB}" destId="{E8686210-CE76-434E-8A1F-7B296247823F}" srcOrd="1" destOrd="0" presId="urn:microsoft.com/office/officeart/2005/8/layout/cycle1"/>
    <dgm:cxn modelId="{89CB4B5C-0E2E-41D5-980D-97089BD942FB}" type="presParOf" srcId="{A12662B7-D40C-41F1-9658-1C87CBA162DB}" destId="{659B4EC9-65E0-40CB-B2D7-CA37DBABC8D3}" srcOrd="2" destOrd="0" presId="urn:microsoft.com/office/officeart/2005/8/layout/cycle1"/>
    <dgm:cxn modelId="{A7B1A855-5BB1-48D5-B978-17C074973B29}" type="presParOf" srcId="{A12662B7-D40C-41F1-9658-1C87CBA162DB}" destId="{440B5E6F-A924-4624-ADB6-C7FF90A7FFC4}" srcOrd="3" destOrd="0" presId="urn:microsoft.com/office/officeart/2005/8/layout/cycle1"/>
    <dgm:cxn modelId="{F675D493-05F5-447F-B5CA-4766E2BCA64C}" type="presParOf" srcId="{A12662B7-D40C-41F1-9658-1C87CBA162DB}" destId="{6543B2A7-8BB5-40D1-8E44-3F3DCE4C7197}" srcOrd="4" destOrd="0" presId="urn:microsoft.com/office/officeart/2005/8/layout/cycle1"/>
    <dgm:cxn modelId="{EAD5B8E6-3BC1-418A-80DF-CBADBB846B95}" type="presParOf" srcId="{A12662B7-D40C-41F1-9658-1C87CBA162DB}" destId="{2090E73C-9C29-4229-97B5-36C8B1D52362}" srcOrd="5" destOrd="0" presId="urn:microsoft.com/office/officeart/2005/8/layout/cycle1"/>
    <dgm:cxn modelId="{24530A4D-F68E-43D5-BA41-5BCD0C8A4CD7}" type="presParOf" srcId="{A12662B7-D40C-41F1-9658-1C87CBA162DB}" destId="{36CFBEFE-95E2-47F7-AC1D-7382FDC76A21}" srcOrd="6" destOrd="0" presId="urn:microsoft.com/office/officeart/2005/8/layout/cycle1"/>
    <dgm:cxn modelId="{AF774350-448E-41CF-8272-3ACB42F9535B}" type="presParOf" srcId="{A12662B7-D40C-41F1-9658-1C87CBA162DB}" destId="{A4D29775-8DE9-4398-8290-B11029C329EF}" srcOrd="7" destOrd="0" presId="urn:microsoft.com/office/officeart/2005/8/layout/cycle1"/>
    <dgm:cxn modelId="{DF8B344B-7466-4E88-A575-E2FB478818B2}" type="presParOf" srcId="{A12662B7-D40C-41F1-9658-1C87CBA162DB}" destId="{A5FCCA4D-F563-405E-A9B6-ED760D2EAC8F}" srcOrd="8" destOrd="0" presId="urn:microsoft.com/office/officeart/2005/8/layout/cycle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3AE85ED-BE6F-4A93-87E9-AD09448E0F41}"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nl-NL"/>
        </a:p>
      </dgm:t>
    </dgm:pt>
    <dgm:pt modelId="{2296862D-B555-46AA-B42A-EA10887E1CCD}">
      <dgm:prSet phldrT="[Tekst]"/>
      <dgm:spPr/>
      <dgm:t>
        <a:bodyPr/>
        <a:lstStyle/>
        <a:p>
          <a:r>
            <a:rPr lang="nl-NL" dirty="0" smtClean="0"/>
            <a:t>Vader geeft de Zoon als Verlosser</a:t>
          </a:r>
          <a:endParaRPr lang="nl-NL" dirty="0"/>
        </a:p>
      </dgm:t>
    </dgm:pt>
    <dgm:pt modelId="{856E4A54-1E24-40CA-94B0-04A5621B9CFE}" type="parTrans" cxnId="{05419201-7BE3-43B0-9E02-727860C05F1C}">
      <dgm:prSet/>
      <dgm:spPr/>
      <dgm:t>
        <a:bodyPr/>
        <a:lstStyle/>
        <a:p>
          <a:endParaRPr lang="nl-NL"/>
        </a:p>
      </dgm:t>
    </dgm:pt>
    <dgm:pt modelId="{25D0A33C-5E6D-40A8-A913-9E6387434150}" type="sibTrans" cxnId="{05419201-7BE3-43B0-9E02-727860C05F1C}">
      <dgm:prSet/>
      <dgm:spPr/>
      <dgm:t>
        <a:bodyPr/>
        <a:lstStyle/>
        <a:p>
          <a:endParaRPr lang="nl-NL"/>
        </a:p>
      </dgm:t>
    </dgm:pt>
    <dgm:pt modelId="{5DD41882-D75F-4FAA-8A22-F9C732E21580}">
      <dgm:prSet phldrT="[Tekst]"/>
      <dgm:spPr/>
      <dgm:t>
        <a:bodyPr/>
        <a:lstStyle/>
        <a:p>
          <a:r>
            <a:rPr lang="nl-NL" dirty="0" smtClean="0"/>
            <a:t>Zoon geeft zichzelf aan mensen</a:t>
          </a:r>
          <a:endParaRPr lang="nl-NL" dirty="0"/>
        </a:p>
      </dgm:t>
    </dgm:pt>
    <dgm:pt modelId="{50E74BBA-64C6-41F9-908C-9E974226B174}" type="parTrans" cxnId="{028A8AB2-231F-49B8-A765-DF5C308EAF02}">
      <dgm:prSet/>
      <dgm:spPr/>
      <dgm:t>
        <a:bodyPr/>
        <a:lstStyle/>
        <a:p>
          <a:endParaRPr lang="nl-NL"/>
        </a:p>
      </dgm:t>
    </dgm:pt>
    <dgm:pt modelId="{9A1DB798-1D1E-46AF-A6A1-BD4BDD4C7062}" type="sibTrans" cxnId="{028A8AB2-231F-49B8-A765-DF5C308EAF02}">
      <dgm:prSet/>
      <dgm:spPr/>
      <dgm:t>
        <a:bodyPr/>
        <a:lstStyle/>
        <a:p>
          <a:endParaRPr lang="nl-NL"/>
        </a:p>
      </dgm:t>
    </dgm:pt>
    <dgm:pt modelId="{FCC75B9C-F934-4BAD-8C7E-AF0C63D9693C}">
      <dgm:prSet phldrT="[Tekst]"/>
      <dgm:spPr/>
      <dgm:t>
        <a:bodyPr/>
        <a:lstStyle/>
        <a:p>
          <a:r>
            <a:rPr lang="nl-NL" dirty="0" smtClean="0"/>
            <a:t>Heilige Geest werkt in op mensen</a:t>
          </a:r>
          <a:endParaRPr lang="nl-NL" dirty="0"/>
        </a:p>
      </dgm:t>
    </dgm:pt>
    <dgm:pt modelId="{6792765F-E21C-49FE-8358-4CF1F309C4A2}" type="parTrans" cxnId="{DA9EE9E3-FC11-4ED8-9E01-0D98F13372B8}">
      <dgm:prSet/>
      <dgm:spPr/>
      <dgm:t>
        <a:bodyPr/>
        <a:lstStyle/>
        <a:p>
          <a:endParaRPr lang="nl-NL"/>
        </a:p>
      </dgm:t>
    </dgm:pt>
    <dgm:pt modelId="{33429DE9-317F-4C2C-93C3-D54A15A492F3}" type="sibTrans" cxnId="{DA9EE9E3-FC11-4ED8-9E01-0D98F13372B8}">
      <dgm:prSet/>
      <dgm:spPr/>
      <dgm:t>
        <a:bodyPr/>
        <a:lstStyle/>
        <a:p>
          <a:endParaRPr lang="nl-NL"/>
        </a:p>
      </dgm:t>
    </dgm:pt>
    <dgm:pt modelId="{E74C920B-9237-4FD0-BF3C-88BA5D1FB02C}">
      <dgm:prSet phldrT="[Tekst]"/>
      <dgm:spPr/>
      <dgm:t>
        <a:bodyPr/>
        <a:lstStyle/>
        <a:p>
          <a:r>
            <a:rPr lang="nl-NL" dirty="0" smtClean="0"/>
            <a:t>Gelovigen geven zich aan de Zoon</a:t>
          </a:r>
          <a:endParaRPr lang="nl-NL" dirty="0"/>
        </a:p>
      </dgm:t>
    </dgm:pt>
    <dgm:pt modelId="{840B280C-D167-4C50-959E-88DAF198D5EE}" type="parTrans" cxnId="{CE64A77D-09DF-48A1-9EA1-9A3BDEA3DA14}">
      <dgm:prSet/>
      <dgm:spPr/>
      <dgm:t>
        <a:bodyPr/>
        <a:lstStyle/>
        <a:p>
          <a:endParaRPr lang="nl-NL"/>
        </a:p>
      </dgm:t>
    </dgm:pt>
    <dgm:pt modelId="{1F185ADF-76E7-4644-94F8-E6E6906000E7}" type="sibTrans" cxnId="{CE64A77D-09DF-48A1-9EA1-9A3BDEA3DA14}">
      <dgm:prSet/>
      <dgm:spPr/>
      <dgm:t>
        <a:bodyPr/>
        <a:lstStyle/>
        <a:p>
          <a:endParaRPr lang="nl-NL"/>
        </a:p>
      </dgm:t>
    </dgm:pt>
    <dgm:pt modelId="{562355C0-391C-4C48-B686-BD72202B0E9E}">
      <dgm:prSet phldrT="[Tekst]"/>
      <dgm:spPr/>
      <dgm:t>
        <a:bodyPr/>
        <a:lstStyle/>
        <a:p>
          <a:r>
            <a:rPr lang="nl-NL" b="0" dirty="0" smtClean="0"/>
            <a:t>Zoon geeft Zijn Koninkrijk aan Vader</a:t>
          </a:r>
          <a:endParaRPr lang="nl-NL" b="0" dirty="0"/>
        </a:p>
      </dgm:t>
    </dgm:pt>
    <dgm:pt modelId="{9413E158-939E-4704-BEC4-A99531A5F3D1}" type="parTrans" cxnId="{8B068997-ACCB-4AC4-AE30-56D31947CC05}">
      <dgm:prSet/>
      <dgm:spPr/>
      <dgm:t>
        <a:bodyPr/>
        <a:lstStyle/>
        <a:p>
          <a:endParaRPr lang="nl-NL"/>
        </a:p>
      </dgm:t>
    </dgm:pt>
    <dgm:pt modelId="{D46A617D-4655-4B17-A05E-DD7577A64C4C}" type="sibTrans" cxnId="{8B068997-ACCB-4AC4-AE30-56D31947CC05}">
      <dgm:prSet/>
      <dgm:spPr/>
      <dgm:t>
        <a:bodyPr/>
        <a:lstStyle/>
        <a:p>
          <a:endParaRPr lang="nl-NL"/>
        </a:p>
      </dgm:t>
    </dgm:pt>
    <dgm:pt modelId="{C525817C-8AEF-40BE-A242-D0F667D393A9}" type="pres">
      <dgm:prSet presAssocID="{03AE85ED-BE6F-4A93-87E9-AD09448E0F41}" presName="cycle" presStyleCnt="0">
        <dgm:presLayoutVars>
          <dgm:dir/>
          <dgm:resizeHandles val="exact"/>
        </dgm:presLayoutVars>
      </dgm:prSet>
      <dgm:spPr/>
      <dgm:t>
        <a:bodyPr/>
        <a:lstStyle/>
        <a:p>
          <a:endParaRPr lang="nl-NL"/>
        </a:p>
      </dgm:t>
    </dgm:pt>
    <dgm:pt modelId="{5C4CB3FF-9109-490F-98EE-5CBBC2A72C72}" type="pres">
      <dgm:prSet presAssocID="{2296862D-B555-46AA-B42A-EA10887E1CCD}" presName="dummy" presStyleCnt="0"/>
      <dgm:spPr/>
    </dgm:pt>
    <dgm:pt modelId="{B06A6154-A7A9-4383-AA3C-75CC9E36BFE4}" type="pres">
      <dgm:prSet presAssocID="{2296862D-B555-46AA-B42A-EA10887E1CCD}" presName="node" presStyleLbl="revTx" presStyleIdx="0" presStyleCnt="5">
        <dgm:presLayoutVars>
          <dgm:bulletEnabled val="1"/>
        </dgm:presLayoutVars>
      </dgm:prSet>
      <dgm:spPr/>
      <dgm:t>
        <a:bodyPr/>
        <a:lstStyle/>
        <a:p>
          <a:endParaRPr lang="nl-NL"/>
        </a:p>
      </dgm:t>
    </dgm:pt>
    <dgm:pt modelId="{843D44FD-E9CE-419B-AE56-46445B8EA0A3}" type="pres">
      <dgm:prSet presAssocID="{25D0A33C-5E6D-40A8-A913-9E6387434150}" presName="sibTrans" presStyleLbl="node1" presStyleIdx="0" presStyleCnt="5"/>
      <dgm:spPr/>
      <dgm:t>
        <a:bodyPr/>
        <a:lstStyle/>
        <a:p>
          <a:endParaRPr lang="nl-NL"/>
        </a:p>
      </dgm:t>
    </dgm:pt>
    <dgm:pt modelId="{62C18D73-BB00-4977-AE55-1FF82DD1B3C2}" type="pres">
      <dgm:prSet presAssocID="{5DD41882-D75F-4FAA-8A22-F9C732E21580}" presName="dummy" presStyleCnt="0"/>
      <dgm:spPr/>
    </dgm:pt>
    <dgm:pt modelId="{99A2D5BF-0A30-40D2-B043-3E310EF03EF7}" type="pres">
      <dgm:prSet presAssocID="{5DD41882-D75F-4FAA-8A22-F9C732E21580}" presName="node" presStyleLbl="revTx" presStyleIdx="1" presStyleCnt="5">
        <dgm:presLayoutVars>
          <dgm:bulletEnabled val="1"/>
        </dgm:presLayoutVars>
      </dgm:prSet>
      <dgm:spPr/>
      <dgm:t>
        <a:bodyPr/>
        <a:lstStyle/>
        <a:p>
          <a:endParaRPr lang="nl-NL"/>
        </a:p>
      </dgm:t>
    </dgm:pt>
    <dgm:pt modelId="{22D2702F-CA76-4B1E-B2CF-1512974C37CC}" type="pres">
      <dgm:prSet presAssocID="{9A1DB798-1D1E-46AF-A6A1-BD4BDD4C7062}" presName="sibTrans" presStyleLbl="node1" presStyleIdx="1" presStyleCnt="5"/>
      <dgm:spPr/>
      <dgm:t>
        <a:bodyPr/>
        <a:lstStyle/>
        <a:p>
          <a:endParaRPr lang="nl-NL"/>
        </a:p>
      </dgm:t>
    </dgm:pt>
    <dgm:pt modelId="{E41B4551-6C52-449E-BA66-ED9126D10F91}" type="pres">
      <dgm:prSet presAssocID="{FCC75B9C-F934-4BAD-8C7E-AF0C63D9693C}" presName="dummy" presStyleCnt="0"/>
      <dgm:spPr/>
    </dgm:pt>
    <dgm:pt modelId="{FC8BC42D-5BD1-4CB2-8186-25C65138D13D}" type="pres">
      <dgm:prSet presAssocID="{FCC75B9C-F934-4BAD-8C7E-AF0C63D9693C}" presName="node" presStyleLbl="revTx" presStyleIdx="2" presStyleCnt="5">
        <dgm:presLayoutVars>
          <dgm:bulletEnabled val="1"/>
        </dgm:presLayoutVars>
      </dgm:prSet>
      <dgm:spPr/>
      <dgm:t>
        <a:bodyPr/>
        <a:lstStyle/>
        <a:p>
          <a:endParaRPr lang="nl-NL"/>
        </a:p>
      </dgm:t>
    </dgm:pt>
    <dgm:pt modelId="{3A69757D-E18D-4E6A-890E-2F0DCA600430}" type="pres">
      <dgm:prSet presAssocID="{33429DE9-317F-4C2C-93C3-D54A15A492F3}" presName="sibTrans" presStyleLbl="node1" presStyleIdx="2" presStyleCnt="5"/>
      <dgm:spPr/>
      <dgm:t>
        <a:bodyPr/>
        <a:lstStyle/>
        <a:p>
          <a:endParaRPr lang="nl-NL"/>
        </a:p>
      </dgm:t>
    </dgm:pt>
    <dgm:pt modelId="{C65787DD-2387-4929-A49D-1D898E4DF574}" type="pres">
      <dgm:prSet presAssocID="{E74C920B-9237-4FD0-BF3C-88BA5D1FB02C}" presName="dummy" presStyleCnt="0"/>
      <dgm:spPr/>
    </dgm:pt>
    <dgm:pt modelId="{91EBC24D-C2AA-4780-B105-D073FFDB60BF}" type="pres">
      <dgm:prSet presAssocID="{E74C920B-9237-4FD0-BF3C-88BA5D1FB02C}" presName="node" presStyleLbl="revTx" presStyleIdx="3" presStyleCnt="5">
        <dgm:presLayoutVars>
          <dgm:bulletEnabled val="1"/>
        </dgm:presLayoutVars>
      </dgm:prSet>
      <dgm:spPr/>
      <dgm:t>
        <a:bodyPr/>
        <a:lstStyle/>
        <a:p>
          <a:endParaRPr lang="nl-NL"/>
        </a:p>
      </dgm:t>
    </dgm:pt>
    <dgm:pt modelId="{21CA5D8E-139E-476C-AFF1-EF72778DFF1D}" type="pres">
      <dgm:prSet presAssocID="{1F185ADF-76E7-4644-94F8-E6E6906000E7}" presName="sibTrans" presStyleLbl="node1" presStyleIdx="3" presStyleCnt="5"/>
      <dgm:spPr/>
      <dgm:t>
        <a:bodyPr/>
        <a:lstStyle/>
        <a:p>
          <a:endParaRPr lang="nl-NL"/>
        </a:p>
      </dgm:t>
    </dgm:pt>
    <dgm:pt modelId="{4143BF8F-F004-456C-B573-20FFAAC45A8E}" type="pres">
      <dgm:prSet presAssocID="{562355C0-391C-4C48-B686-BD72202B0E9E}" presName="dummy" presStyleCnt="0"/>
      <dgm:spPr/>
    </dgm:pt>
    <dgm:pt modelId="{77F870F0-8655-4038-97E7-0E836BB79184}" type="pres">
      <dgm:prSet presAssocID="{562355C0-391C-4C48-B686-BD72202B0E9E}" presName="node" presStyleLbl="revTx" presStyleIdx="4" presStyleCnt="5">
        <dgm:presLayoutVars>
          <dgm:bulletEnabled val="1"/>
        </dgm:presLayoutVars>
      </dgm:prSet>
      <dgm:spPr/>
      <dgm:t>
        <a:bodyPr/>
        <a:lstStyle/>
        <a:p>
          <a:endParaRPr lang="nl-NL"/>
        </a:p>
      </dgm:t>
    </dgm:pt>
    <dgm:pt modelId="{0EBB0408-78AD-4282-94B5-ECD1196E1985}" type="pres">
      <dgm:prSet presAssocID="{D46A617D-4655-4B17-A05E-DD7577A64C4C}" presName="sibTrans" presStyleLbl="node1" presStyleIdx="4" presStyleCnt="5"/>
      <dgm:spPr/>
      <dgm:t>
        <a:bodyPr/>
        <a:lstStyle/>
        <a:p>
          <a:endParaRPr lang="nl-NL"/>
        </a:p>
      </dgm:t>
    </dgm:pt>
  </dgm:ptLst>
  <dgm:cxnLst>
    <dgm:cxn modelId="{CE64A77D-09DF-48A1-9EA1-9A3BDEA3DA14}" srcId="{03AE85ED-BE6F-4A93-87E9-AD09448E0F41}" destId="{E74C920B-9237-4FD0-BF3C-88BA5D1FB02C}" srcOrd="3" destOrd="0" parTransId="{840B280C-D167-4C50-959E-88DAF198D5EE}" sibTransId="{1F185ADF-76E7-4644-94F8-E6E6906000E7}"/>
    <dgm:cxn modelId="{491E8271-8F86-4787-853D-A8FB4AB56906}" type="presOf" srcId="{D46A617D-4655-4B17-A05E-DD7577A64C4C}" destId="{0EBB0408-78AD-4282-94B5-ECD1196E1985}" srcOrd="0" destOrd="0" presId="urn:microsoft.com/office/officeart/2005/8/layout/cycle1"/>
    <dgm:cxn modelId="{05419201-7BE3-43B0-9E02-727860C05F1C}" srcId="{03AE85ED-BE6F-4A93-87E9-AD09448E0F41}" destId="{2296862D-B555-46AA-B42A-EA10887E1CCD}" srcOrd="0" destOrd="0" parTransId="{856E4A54-1E24-40CA-94B0-04A5621B9CFE}" sibTransId="{25D0A33C-5E6D-40A8-A913-9E6387434150}"/>
    <dgm:cxn modelId="{C37684A7-8A06-4AB2-8D52-F8175AFC77D9}" type="presOf" srcId="{9A1DB798-1D1E-46AF-A6A1-BD4BDD4C7062}" destId="{22D2702F-CA76-4B1E-B2CF-1512974C37CC}" srcOrd="0" destOrd="0" presId="urn:microsoft.com/office/officeart/2005/8/layout/cycle1"/>
    <dgm:cxn modelId="{7BAE48AE-6416-48AD-B689-CE537BDC79A4}" type="presOf" srcId="{03AE85ED-BE6F-4A93-87E9-AD09448E0F41}" destId="{C525817C-8AEF-40BE-A242-D0F667D393A9}" srcOrd="0" destOrd="0" presId="urn:microsoft.com/office/officeart/2005/8/layout/cycle1"/>
    <dgm:cxn modelId="{4F314C0E-8288-428A-83AA-12AE96784ABD}" type="presOf" srcId="{E74C920B-9237-4FD0-BF3C-88BA5D1FB02C}" destId="{91EBC24D-C2AA-4780-B105-D073FFDB60BF}" srcOrd="0" destOrd="0" presId="urn:microsoft.com/office/officeart/2005/8/layout/cycle1"/>
    <dgm:cxn modelId="{028A8AB2-231F-49B8-A765-DF5C308EAF02}" srcId="{03AE85ED-BE6F-4A93-87E9-AD09448E0F41}" destId="{5DD41882-D75F-4FAA-8A22-F9C732E21580}" srcOrd="1" destOrd="0" parTransId="{50E74BBA-64C6-41F9-908C-9E974226B174}" sibTransId="{9A1DB798-1D1E-46AF-A6A1-BD4BDD4C7062}"/>
    <dgm:cxn modelId="{73E0A57B-3D82-463E-BB18-0A3154382576}" type="presOf" srcId="{2296862D-B555-46AA-B42A-EA10887E1CCD}" destId="{B06A6154-A7A9-4383-AA3C-75CC9E36BFE4}" srcOrd="0" destOrd="0" presId="urn:microsoft.com/office/officeart/2005/8/layout/cycle1"/>
    <dgm:cxn modelId="{4EC1DFF4-0662-47CF-8AA3-2C7CDDF9752C}" type="presOf" srcId="{1F185ADF-76E7-4644-94F8-E6E6906000E7}" destId="{21CA5D8E-139E-476C-AFF1-EF72778DFF1D}" srcOrd="0" destOrd="0" presId="urn:microsoft.com/office/officeart/2005/8/layout/cycle1"/>
    <dgm:cxn modelId="{D6BD75BA-EA96-407A-86B6-C9A13D67A119}" type="presOf" srcId="{5DD41882-D75F-4FAA-8A22-F9C732E21580}" destId="{99A2D5BF-0A30-40D2-B043-3E310EF03EF7}" srcOrd="0" destOrd="0" presId="urn:microsoft.com/office/officeart/2005/8/layout/cycle1"/>
    <dgm:cxn modelId="{0A1072C8-BF66-40BD-A274-4D69FB5A88F5}" type="presOf" srcId="{FCC75B9C-F934-4BAD-8C7E-AF0C63D9693C}" destId="{FC8BC42D-5BD1-4CB2-8186-25C65138D13D}" srcOrd="0" destOrd="0" presId="urn:microsoft.com/office/officeart/2005/8/layout/cycle1"/>
    <dgm:cxn modelId="{9F6BC0C8-6FDF-4322-969E-974FA8891853}" type="presOf" srcId="{25D0A33C-5E6D-40A8-A913-9E6387434150}" destId="{843D44FD-E9CE-419B-AE56-46445B8EA0A3}" srcOrd="0" destOrd="0" presId="urn:microsoft.com/office/officeart/2005/8/layout/cycle1"/>
    <dgm:cxn modelId="{E41A747F-4830-4006-9C3C-EFE66FA5AB1C}" type="presOf" srcId="{562355C0-391C-4C48-B686-BD72202B0E9E}" destId="{77F870F0-8655-4038-97E7-0E836BB79184}" srcOrd="0" destOrd="0" presId="urn:microsoft.com/office/officeart/2005/8/layout/cycle1"/>
    <dgm:cxn modelId="{DA9EE9E3-FC11-4ED8-9E01-0D98F13372B8}" srcId="{03AE85ED-BE6F-4A93-87E9-AD09448E0F41}" destId="{FCC75B9C-F934-4BAD-8C7E-AF0C63D9693C}" srcOrd="2" destOrd="0" parTransId="{6792765F-E21C-49FE-8358-4CF1F309C4A2}" sibTransId="{33429DE9-317F-4C2C-93C3-D54A15A492F3}"/>
    <dgm:cxn modelId="{CA79E1A5-FB20-45AF-AFF7-7286918DAC0C}" type="presOf" srcId="{33429DE9-317F-4C2C-93C3-D54A15A492F3}" destId="{3A69757D-E18D-4E6A-890E-2F0DCA600430}" srcOrd="0" destOrd="0" presId="urn:microsoft.com/office/officeart/2005/8/layout/cycle1"/>
    <dgm:cxn modelId="{8B068997-ACCB-4AC4-AE30-56D31947CC05}" srcId="{03AE85ED-BE6F-4A93-87E9-AD09448E0F41}" destId="{562355C0-391C-4C48-B686-BD72202B0E9E}" srcOrd="4" destOrd="0" parTransId="{9413E158-939E-4704-BEC4-A99531A5F3D1}" sibTransId="{D46A617D-4655-4B17-A05E-DD7577A64C4C}"/>
    <dgm:cxn modelId="{629CF9BC-A123-4237-B95C-8F5D4A9BCD56}" type="presParOf" srcId="{C525817C-8AEF-40BE-A242-D0F667D393A9}" destId="{5C4CB3FF-9109-490F-98EE-5CBBC2A72C72}" srcOrd="0" destOrd="0" presId="urn:microsoft.com/office/officeart/2005/8/layout/cycle1"/>
    <dgm:cxn modelId="{1F3E9BCB-A29A-48B7-9451-333E43C9153E}" type="presParOf" srcId="{C525817C-8AEF-40BE-A242-D0F667D393A9}" destId="{B06A6154-A7A9-4383-AA3C-75CC9E36BFE4}" srcOrd="1" destOrd="0" presId="urn:microsoft.com/office/officeart/2005/8/layout/cycle1"/>
    <dgm:cxn modelId="{44BE6C7A-0ABB-4965-A015-5C8C019FDD2A}" type="presParOf" srcId="{C525817C-8AEF-40BE-A242-D0F667D393A9}" destId="{843D44FD-E9CE-419B-AE56-46445B8EA0A3}" srcOrd="2" destOrd="0" presId="urn:microsoft.com/office/officeart/2005/8/layout/cycle1"/>
    <dgm:cxn modelId="{572D32DF-E12F-411F-BA5E-2CCF5FA7BAFC}" type="presParOf" srcId="{C525817C-8AEF-40BE-A242-D0F667D393A9}" destId="{62C18D73-BB00-4977-AE55-1FF82DD1B3C2}" srcOrd="3" destOrd="0" presId="urn:microsoft.com/office/officeart/2005/8/layout/cycle1"/>
    <dgm:cxn modelId="{BAA43048-7780-4004-A73F-90D9F0E88157}" type="presParOf" srcId="{C525817C-8AEF-40BE-A242-D0F667D393A9}" destId="{99A2D5BF-0A30-40D2-B043-3E310EF03EF7}" srcOrd="4" destOrd="0" presId="urn:microsoft.com/office/officeart/2005/8/layout/cycle1"/>
    <dgm:cxn modelId="{12868C94-E643-4E29-8902-7833443CFFDF}" type="presParOf" srcId="{C525817C-8AEF-40BE-A242-D0F667D393A9}" destId="{22D2702F-CA76-4B1E-B2CF-1512974C37CC}" srcOrd="5" destOrd="0" presId="urn:microsoft.com/office/officeart/2005/8/layout/cycle1"/>
    <dgm:cxn modelId="{C0F32DC4-7F5C-4FBF-9A02-B1927C7C976F}" type="presParOf" srcId="{C525817C-8AEF-40BE-A242-D0F667D393A9}" destId="{E41B4551-6C52-449E-BA66-ED9126D10F91}" srcOrd="6" destOrd="0" presId="urn:microsoft.com/office/officeart/2005/8/layout/cycle1"/>
    <dgm:cxn modelId="{4B8B6450-B2DB-4788-B4A8-543E15A88213}" type="presParOf" srcId="{C525817C-8AEF-40BE-A242-D0F667D393A9}" destId="{FC8BC42D-5BD1-4CB2-8186-25C65138D13D}" srcOrd="7" destOrd="0" presId="urn:microsoft.com/office/officeart/2005/8/layout/cycle1"/>
    <dgm:cxn modelId="{B3F42087-A803-4F65-8CDD-AD3026E344E1}" type="presParOf" srcId="{C525817C-8AEF-40BE-A242-D0F667D393A9}" destId="{3A69757D-E18D-4E6A-890E-2F0DCA600430}" srcOrd="8" destOrd="0" presId="urn:microsoft.com/office/officeart/2005/8/layout/cycle1"/>
    <dgm:cxn modelId="{3E8C5E48-4BBB-4E01-B103-5FE8516AC667}" type="presParOf" srcId="{C525817C-8AEF-40BE-A242-D0F667D393A9}" destId="{C65787DD-2387-4929-A49D-1D898E4DF574}" srcOrd="9" destOrd="0" presId="urn:microsoft.com/office/officeart/2005/8/layout/cycle1"/>
    <dgm:cxn modelId="{E1229722-11EC-4D9E-8396-597CD3FB4664}" type="presParOf" srcId="{C525817C-8AEF-40BE-A242-D0F667D393A9}" destId="{91EBC24D-C2AA-4780-B105-D073FFDB60BF}" srcOrd="10" destOrd="0" presId="urn:microsoft.com/office/officeart/2005/8/layout/cycle1"/>
    <dgm:cxn modelId="{9438315A-480A-4510-BE02-1804CEDEED00}" type="presParOf" srcId="{C525817C-8AEF-40BE-A242-D0F667D393A9}" destId="{21CA5D8E-139E-476C-AFF1-EF72778DFF1D}" srcOrd="11" destOrd="0" presId="urn:microsoft.com/office/officeart/2005/8/layout/cycle1"/>
    <dgm:cxn modelId="{CD5C1FF3-2C51-4D1F-A347-22AFD2F212B0}" type="presParOf" srcId="{C525817C-8AEF-40BE-A242-D0F667D393A9}" destId="{4143BF8F-F004-456C-B573-20FFAAC45A8E}" srcOrd="12" destOrd="0" presId="urn:microsoft.com/office/officeart/2005/8/layout/cycle1"/>
    <dgm:cxn modelId="{9115CF17-D12A-471D-83D0-22C03394F946}" type="presParOf" srcId="{C525817C-8AEF-40BE-A242-D0F667D393A9}" destId="{77F870F0-8655-4038-97E7-0E836BB79184}" srcOrd="13" destOrd="0" presId="urn:microsoft.com/office/officeart/2005/8/layout/cycle1"/>
    <dgm:cxn modelId="{E3B12057-8DB6-4898-88C0-C780CE9B4D19}" type="presParOf" srcId="{C525817C-8AEF-40BE-A242-D0F667D393A9}" destId="{0EBB0408-78AD-4282-94B5-ECD1196E1985}" srcOrd="14" destOrd="0" presId="urn:microsoft.com/office/officeart/2005/8/layout/cycle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61B76EA-B96D-46C4-89C5-763FBC47D532}" type="doc">
      <dgm:prSet loTypeId="urn:microsoft.com/office/officeart/2005/8/layout/arrow3" loCatId="relationship" qsTypeId="urn:microsoft.com/office/officeart/2005/8/quickstyle/simple1" qsCatId="simple" csTypeId="urn:microsoft.com/office/officeart/2005/8/colors/accent1_2" csCatId="accent1" phldr="1"/>
      <dgm:spPr/>
      <dgm:t>
        <a:bodyPr/>
        <a:lstStyle/>
        <a:p>
          <a:endParaRPr lang="nl-NL"/>
        </a:p>
      </dgm:t>
    </dgm:pt>
    <dgm:pt modelId="{0408899C-0D6A-4229-A087-4B94C9DAA452}">
      <dgm:prSet phldrT="[Tekst]" custT="1"/>
      <dgm:spPr/>
      <dgm:t>
        <a:bodyPr/>
        <a:lstStyle/>
        <a:p>
          <a:r>
            <a:rPr lang="nl-NL" sz="2000" b="1" dirty="0" smtClean="0">
              <a:solidFill>
                <a:srgbClr val="C00000"/>
              </a:solidFill>
            </a:rPr>
            <a:t>De Vader is in de Zoon</a:t>
          </a:r>
          <a:endParaRPr lang="nl-NL" sz="2000" b="1" dirty="0">
            <a:solidFill>
              <a:srgbClr val="C00000"/>
            </a:solidFill>
          </a:endParaRPr>
        </a:p>
      </dgm:t>
    </dgm:pt>
    <dgm:pt modelId="{00ECC7B7-1B89-4A9E-B93F-916F31C3D1AE}" type="parTrans" cxnId="{8C1D0DB3-9568-48E2-B589-2244A1E968E9}">
      <dgm:prSet/>
      <dgm:spPr/>
      <dgm:t>
        <a:bodyPr/>
        <a:lstStyle/>
        <a:p>
          <a:endParaRPr lang="nl-NL"/>
        </a:p>
      </dgm:t>
    </dgm:pt>
    <dgm:pt modelId="{AFD51DA4-EB8B-47BE-8A2E-8A18AF6EBD71}" type="sibTrans" cxnId="{8C1D0DB3-9568-48E2-B589-2244A1E968E9}">
      <dgm:prSet/>
      <dgm:spPr/>
      <dgm:t>
        <a:bodyPr/>
        <a:lstStyle/>
        <a:p>
          <a:endParaRPr lang="nl-NL"/>
        </a:p>
      </dgm:t>
    </dgm:pt>
    <dgm:pt modelId="{C1539F92-7C0F-4416-80ED-3768191F66F6}">
      <dgm:prSet phldrT="[Tekst]"/>
      <dgm:spPr/>
      <dgm:t>
        <a:bodyPr/>
        <a:lstStyle/>
        <a:p>
          <a:r>
            <a:rPr lang="nl-NL" b="1" dirty="0" smtClean="0">
              <a:solidFill>
                <a:srgbClr val="C00000"/>
              </a:solidFill>
            </a:rPr>
            <a:t>De Zoon is in de Vader</a:t>
          </a:r>
          <a:endParaRPr lang="nl-NL" b="1" dirty="0">
            <a:solidFill>
              <a:srgbClr val="C00000"/>
            </a:solidFill>
          </a:endParaRPr>
        </a:p>
      </dgm:t>
    </dgm:pt>
    <dgm:pt modelId="{0256DD15-9BC6-4A6B-AF67-F875C57E0043}" type="parTrans" cxnId="{E8D71552-F0A8-4C6E-9732-46B0B0455814}">
      <dgm:prSet/>
      <dgm:spPr/>
      <dgm:t>
        <a:bodyPr/>
        <a:lstStyle/>
        <a:p>
          <a:endParaRPr lang="nl-NL"/>
        </a:p>
      </dgm:t>
    </dgm:pt>
    <dgm:pt modelId="{0D216157-4CE2-4BF8-A972-42E2E8CF6E87}" type="sibTrans" cxnId="{E8D71552-F0A8-4C6E-9732-46B0B0455814}">
      <dgm:prSet/>
      <dgm:spPr/>
      <dgm:t>
        <a:bodyPr/>
        <a:lstStyle/>
        <a:p>
          <a:endParaRPr lang="nl-NL"/>
        </a:p>
      </dgm:t>
    </dgm:pt>
    <dgm:pt modelId="{9C0F0109-DF0B-4FC6-8CE7-75172CF7DE00}" type="pres">
      <dgm:prSet presAssocID="{761B76EA-B96D-46C4-89C5-763FBC47D532}" presName="compositeShape" presStyleCnt="0">
        <dgm:presLayoutVars>
          <dgm:chMax val="2"/>
          <dgm:dir/>
          <dgm:resizeHandles val="exact"/>
        </dgm:presLayoutVars>
      </dgm:prSet>
      <dgm:spPr/>
      <dgm:t>
        <a:bodyPr/>
        <a:lstStyle/>
        <a:p>
          <a:endParaRPr lang="nl-NL"/>
        </a:p>
      </dgm:t>
    </dgm:pt>
    <dgm:pt modelId="{E8462B8A-5CF7-49ED-9E9E-CB1D97D6204F}" type="pres">
      <dgm:prSet presAssocID="{761B76EA-B96D-46C4-89C5-763FBC47D532}" presName="divider" presStyleLbl="fgShp" presStyleIdx="0" presStyleCnt="1"/>
      <dgm:spPr/>
    </dgm:pt>
    <dgm:pt modelId="{393C4DD7-4D32-4DAA-BF13-239F4CD3DC23}" type="pres">
      <dgm:prSet presAssocID="{0408899C-0D6A-4229-A087-4B94C9DAA452}" presName="downArrow" presStyleLbl="node1" presStyleIdx="0" presStyleCnt="2"/>
      <dgm:spPr/>
    </dgm:pt>
    <dgm:pt modelId="{5CDF2A5F-AF0F-4F18-83C4-3C779799CA0C}" type="pres">
      <dgm:prSet presAssocID="{0408899C-0D6A-4229-A087-4B94C9DAA452}" presName="downArrowText" presStyleLbl="revTx" presStyleIdx="0" presStyleCnt="2" custScaleX="138805">
        <dgm:presLayoutVars>
          <dgm:bulletEnabled val="1"/>
        </dgm:presLayoutVars>
      </dgm:prSet>
      <dgm:spPr/>
      <dgm:t>
        <a:bodyPr/>
        <a:lstStyle/>
        <a:p>
          <a:endParaRPr lang="nl-NL"/>
        </a:p>
      </dgm:t>
    </dgm:pt>
    <dgm:pt modelId="{F9B6B827-7AC3-468D-BA72-6D165EB38A2C}" type="pres">
      <dgm:prSet presAssocID="{C1539F92-7C0F-4416-80ED-3768191F66F6}" presName="upArrow" presStyleLbl="node1" presStyleIdx="1" presStyleCnt="2"/>
      <dgm:spPr/>
    </dgm:pt>
    <dgm:pt modelId="{C8CCEF3D-2878-42C4-9CA5-18F12FC5BF57}" type="pres">
      <dgm:prSet presAssocID="{C1539F92-7C0F-4416-80ED-3768191F66F6}" presName="upArrowText" presStyleLbl="revTx" presStyleIdx="1" presStyleCnt="2" custScaleX="131937">
        <dgm:presLayoutVars>
          <dgm:bulletEnabled val="1"/>
        </dgm:presLayoutVars>
      </dgm:prSet>
      <dgm:spPr/>
      <dgm:t>
        <a:bodyPr/>
        <a:lstStyle/>
        <a:p>
          <a:endParaRPr lang="nl-NL"/>
        </a:p>
      </dgm:t>
    </dgm:pt>
  </dgm:ptLst>
  <dgm:cxnLst>
    <dgm:cxn modelId="{7D1723F9-E2A3-40A0-BDA0-62C28B44E768}" type="presOf" srcId="{761B76EA-B96D-46C4-89C5-763FBC47D532}" destId="{9C0F0109-DF0B-4FC6-8CE7-75172CF7DE00}" srcOrd="0" destOrd="0" presId="urn:microsoft.com/office/officeart/2005/8/layout/arrow3"/>
    <dgm:cxn modelId="{8C1D0DB3-9568-48E2-B589-2244A1E968E9}" srcId="{761B76EA-B96D-46C4-89C5-763FBC47D532}" destId="{0408899C-0D6A-4229-A087-4B94C9DAA452}" srcOrd="0" destOrd="0" parTransId="{00ECC7B7-1B89-4A9E-B93F-916F31C3D1AE}" sibTransId="{AFD51DA4-EB8B-47BE-8A2E-8A18AF6EBD71}"/>
    <dgm:cxn modelId="{2CA54987-B3CD-4793-9FEA-AC9AA47E3639}" type="presOf" srcId="{0408899C-0D6A-4229-A087-4B94C9DAA452}" destId="{5CDF2A5F-AF0F-4F18-83C4-3C779799CA0C}" srcOrd="0" destOrd="0" presId="urn:microsoft.com/office/officeart/2005/8/layout/arrow3"/>
    <dgm:cxn modelId="{E8D71552-F0A8-4C6E-9732-46B0B0455814}" srcId="{761B76EA-B96D-46C4-89C5-763FBC47D532}" destId="{C1539F92-7C0F-4416-80ED-3768191F66F6}" srcOrd="1" destOrd="0" parTransId="{0256DD15-9BC6-4A6B-AF67-F875C57E0043}" sibTransId="{0D216157-4CE2-4BF8-A972-42E2E8CF6E87}"/>
    <dgm:cxn modelId="{58323F56-528D-4D67-A44B-AEADD523034D}" type="presOf" srcId="{C1539F92-7C0F-4416-80ED-3768191F66F6}" destId="{C8CCEF3D-2878-42C4-9CA5-18F12FC5BF57}" srcOrd="0" destOrd="0" presId="urn:microsoft.com/office/officeart/2005/8/layout/arrow3"/>
    <dgm:cxn modelId="{05DE8853-F5B4-47EC-AC6B-BE58C05F1058}" type="presParOf" srcId="{9C0F0109-DF0B-4FC6-8CE7-75172CF7DE00}" destId="{E8462B8A-5CF7-49ED-9E9E-CB1D97D6204F}" srcOrd="0" destOrd="0" presId="urn:microsoft.com/office/officeart/2005/8/layout/arrow3"/>
    <dgm:cxn modelId="{5AFBB303-C57C-4E7F-B6EA-8DF3E33746F7}" type="presParOf" srcId="{9C0F0109-DF0B-4FC6-8CE7-75172CF7DE00}" destId="{393C4DD7-4D32-4DAA-BF13-239F4CD3DC23}" srcOrd="1" destOrd="0" presId="urn:microsoft.com/office/officeart/2005/8/layout/arrow3"/>
    <dgm:cxn modelId="{4FB239C1-7C46-4A9F-9EC4-6DCDB4028282}" type="presParOf" srcId="{9C0F0109-DF0B-4FC6-8CE7-75172CF7DE00}" destId="{5CDF2A5F-AF0F-4F18-83C4-3C779799CA0C}" srcOrd="2" destOrd="0" presId="urn:microsoft.com/office/officeart/2005/8/layout/arrow3"/>
    <dgm:cxn modelId="{FE44CEAC-3688-4889-B1EB-9581CEB31C66}" type="presParOf" srcId="{9C0F0109-DF0B-4FC6-8CE7-75172CF7DE00}" destId="{F9B6B827-7AC3-468D-BA72-6D165EB38A2C}" srcOrd="3" destOrd="0" presId="urn:microsoft.com/office/officeart/2005/8/layout/arrow3"/>
    <dgm:cxn modelId="{DD7D6A5C-BE03-4A56-AB14-FFC4D69901F9}" type="presParOf" srcId="{9C0F0109-DF0B-4FC6-8CE7-75172CF7DE00}" destId="{C8CCEF3D-2878-42C4-9CA5-18F12FC5BF57}" srcOrd="4" destOrd="0" presId="urn:microsoft.com/office/officeart/2005/8/layout/arrow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AE0945B-4419-4465-8FBE-A7CD30414107}" type="doc">
      <dgm:prSet loTypeId="urn:microsoft.com/office/officeart/2005/8/layout/arrow3" loCatId="relationship" qsTypeId="urn:microsoft.com/office/officeart/2005/8/quickstyle/simple1" qsCatId="simple" csTypeId="urn:microsoft.com/office/officeart/2005/8/colors/accent1_2" csCatId="accent1" phldr="1"/>
      <dgm:spPr/>
      <dgm:t>
        <a:bodyPr/>
        <a:lstStyle/>
        <a:p>
          <a:endParaRPr lang="nl-NL"/>
        </a:p>
      </dgm:t>
    </dgm:pt>
    <dgm:pt modelId="{50D864B1-50CC-487D-807E-22BC7046E9E4}">
      <dgm:prSet phldrT="[Tekst]"/>
      <dgm:spPr/>
      <dgm:t>
        <a:bodyPr/>
        <a:lstStyle/>
        <a:p>
          <a:r>
            <a:rPr lang="nl-NL" b="1" dirty="0" smtClean="0">
              <a:solidFill>
                <a:srgbClr val="C00000"/>
              </a:solidFill>
            </a:rPr>
            <a:t>Christus in ons</a:t>
          </a:r>
          <a:endParaRPr lang="nl-NL" b="1" dirty="0">
            <a:solidFill>
              <a:srgbClr val="C00000"/>
            </a:solidFill>
          </a:endParaRPr>
        </a:p>
      </dgm:t>
    </dgm:pt>
    <dgm:pt modelId="{8BAFEC28-03B0-4C28-B62C-2CE46F619295}" type="parTrans" cxnId="{C2F2ED74-27C7-49C4-BB2A-FDEE02BFFC58}">
      <dgm:prSet/>
      <dgm:spPr/>
      <dgm:t>
        <a:bodyPr/>
        <a:lstStyle/>
        <a:p>
          <a:endParaRPr lang="nl-NL"/>
        </a:p>
      </dgm:t>
    </dgm:pt>
    <dgm:pt modelId="{C17DA860-C4D3-4E5A-8D06-A90502052C6A}" type="sibTrans" cxnId="{C2F2ED74-27C7-49C4-BB2A-FDEE02BFFC58}">
      <dgm:prSet/>
      <dgm:spPr/>
      <dgm:t>
        <a:bodyPr/>
        <a:lstStyle/>
        <a:p>
          <a:endParaRPr lang="nl-NL"/>
        </a:p>
      </dgm:t>
    </dgm:pt>
    <dgm:pt modelId="{14D8F4B4-DBC7-454C-8FF5-D266708B0108}">
      <dgm:prSet phldrT="[Tekst]"/>
      <dgm:spPr/>
      <dgm:t>
        <a:bodyPr/>
        <a:lstStyle/>
        <a:p>
          <a:r>
            <a:rPr lang="nl-NL" b="1" dirty="0" smtClean="0">
              <a:solidFill>
                <a:srgbClr val="C00000"/>
              </a:solidFill>
            </a:rPr>
            <a:t>Wij in Christus</a:t>
          </a:r>
          <a:endParaRPr lang="nl-NL" b="1" dirty="0">
            <a:solidFill>
              <a:srgbClr val="C00000"/>
            </a:solidFill>
          </a:endParaRPr>
        </a:p>
      </dgm:t>
    </dgm:pt>
    <dgm:pt modelId="{53987E16-5DAD-44A0-AADE-2C5B376EB0FF}" type="parTrans" cxnId="{B68C4C1C-5E54-457E-9EF2-18D5BEABC330}">
      <dgm:prSet/>
      <dgm:spPr/>
      <dgm:t>
        <a:bodyPr/>
        <a:lstStyle/>
        <a:p>
          <a:endParaRPr lang="nl-NL"/>
        </a:p>
      </dgm:t>
    </dgm:pt>
    <dgm:pt modelId="{31E87ABF-6658-4D8A-9E9F-B9453B698893}" type="sibTrans" cxnId="{B68C4C1C-5E54-457E-9EF2-18D5BEABC330}">
      <dgm:prSet/>
      <dgm:spPr/>
      <dgm:t>
        <a:bodyPr/>
        <a:lstStyle/>
        <a:p>
          <a:endParaRPr lang="nl-NL"/>
        </a:p>
      </dgm:t>
    </dgm:pt>
    <dgm:pt modelId="{DDAE21EB-B3AC-4C3F-B8A6-264FBD907DC8}" type="pres">
      <dgm:prSet presAssocID="{EAE0945B-4419-4465-8FBE-A7CD30414107}" presName="compositeShape" presStyleCnt="0">
        <dgm:presLayoutVars>
          <dgm:chMax val="2"/>
          <dgm:dir/>
          <dgm:resizeHandles val="exact"/>
        </dgm:presLayoutVars>
      </dgm:prSet>
      <dgm:spPr/>
      <dgm:t>
        <a:bodyPr/>
        <a:lstStyle/>
        <a:p>
          <a:endParaRPr lang="nl-NL"/>
        </a:p>
      </dgm:t>
    </dgm:pt>
    <dgm:pt modelId="{B7722981-BCE3-4E8C-80C7-2EC55CE3242F}" type="pres">
      <dgm:prSet presAssocID="{EAE0945B-4419-4465-8FBE-A7CD30414107}" presName="divider" presStyleLbl="fgShp" presStyleIdx="0" presStyleCnt="1"/>
      <dgm:spPr/>
    </dgm:pt>
    <dgm:pt modelId="{F7548F1A-2259-4C2C-A5C5-484CA0A1E09D}" type="pres">
      <dgm:prSet presAssocID="{50D864B1-50CC-487D-807E-22BC7046E9E4}" presName="downArrow" presStyleLbl="node1" presStyleIdx="0" presStyleCnt="2"/>
      <dgm:spPr/>
    </dgm:pt>
    <dgm:pt modelId="{642624C1-12C7-4311-BDBD-0BD5E0658ACF}" type="pres">
      <dgm:prSet presAssocID="{50D864B1-50CC-487D-807E-22BC7046E9E4}" presName="downArrowText" presStyleLbl="revTx" presStyleIdx="0" presStyleCnt="2">
        <dgm:presLayoutVars>
          <dgm:bulletEnabled val="1"/>
        </dgm:presLayoutVars>
      </dgm:prSet>
      <dgm:spPr/>
      <dgm:t>
        <a:bodyPr/>
        <a:lstStyle/>
        <a:p>
          <a:endParaRPr lang="nl-NL"/>
        </a:p>
      </dgm:t>
    </dgm:pt>
    <dgm:pt modelId="{1D7CBA26-08C7-4875-BAFB-6A04FF490EDA}" type="pres">
      <dgm:prSet presAssocID="{14D8F4B4-DBC7-454C-8FF5-D266708B0108}" presName="upArrow" presStyleLbl="node1" presStyleIdx="1" presStyleCnt="2"/>
      <dgm:spPr/>
    </dgm:pt>
    <dgm:pt modelId="{37629CCD-57AB-42FA-B6DB-70995AC64233}" type="pres">
      <dgm:prSet presAssocID="{14D8F4B4-DBC7-454C-8FF5-D266708B0108}" presName="upArrowText" presStyleLbl="revTx" presStyleIdx="1" presStyleCnt="2">
        <dgm:presLayoutVars>
          <dgm:bulletEnabled val="1"/>
        </dgm:presLayoutVars>
      </dgm:prSet>
      <dgm:spPr/>
      <dgm:t>
        <a:bodyPr/>
        <a:lstStyle/>
        <a:p>
          <a:endParaRPr lang="nl-NL"/>
        </a:p>
      </dgm:t>
    </dgm:pt>
  </dgm:ptLst>
  <dgm:cxnLst>
    <dgm:cxn modelId="{B4BF102B-AC45-425B-A361-8CCE46153DA1}" type="presOf" srcId="{14D8F4B4-DBC7-454C-8FF5-D266708B0108}" destId="{37629CCD-57AB-42FA-B6DB-70995AC64233}" srcOrd="0" destOrd="0" presId="urn:microsoft.com/office/officeart/2005/8/layout/arrow3"/>
    <dgm:cxn modelId="{7DE36A3C-2CB6-457C-B6EB-9FACCBA25B76}" type="presOf" srcId="{50D864B1-50CC-487D-807E-22BC7046E9E4}" destId="{642624C1-12C7-4311-BDBD-0BD5E0658ACF}" srcOrd="0" destOrd="0" presId="urn:microsoft.com/office/officeart/2005/8/layout/arrow3"/>
    <dgm:cxn modelId="{B6661E0E-D4C1-49B1-9A1C-4FB1E5E13356}" type="presOf" srcId="{EAE0945B-4419-4465-8FBE-A7CD30414107}" destId="{DDAE21EB-B3AC-4C3F-B8A6-264FBD907DC8}" srcOrd="0" destOrd="0" presId="urn:microsoft.com/office/officeart/2005/8/layout/arrow3"/>
    <dgm:cxn modelId="{C2F2ED74-27C7-49C4-BB2A-FDEE02BFFC58}" srcId="{EAE0945B-4419-4465-8FBE-A7CD30414107}" destId="{50D864B1-50CC-487D-807E-22BC7046E9E4}" srcOrd="0" destOrd="0" parTransId="{8BAFEC28-03B0-4C28-B62C-2CE46F619295}" sibTransId="{C17DA860-C4D3-4E5A-8D06-A90502052C6A}"/>
    <dgm:cxn modelId="{B68C4C1C-5E54-457E-9EF2-18D5BEABC330}" srcId="{EAE0945B-4419-4465-8FBE-A7CD30414107}" destId="{14D8F4B4-DBC7-454C-8FF5-D266708B0108}" srcOrd="1" destOrd="0" parTransId="{53987E16-5DAD-44A0-AADE-2C5B376EB0FF}" sibTransId="{31E87ABF-6658-4D8A-9E9F-B9453B698893}"/>
    <dgm:cxn modelId="{DD829FBD-073D-4BA5-9363-959D4E5747CB}" type="presParOf" srcId="{DDAE21EB-B3AC-4C3F-B8A6-264FBD907DC8}" destId="{B7722981-BCE3-4E8C-80C7-2EC55CE3242F}" srcOrd="0" destOrd="0" presId="urn:microsoft.com/office/officeart/2005/8/layout/arrow3"/>
    <dgm:cxn modelId="{8452A865-0F43-42EF-978F-0EA5AFA52EEC}" type="presParOf" srcId="{DDAE21EB-B3AC-4C3F-B8A6-264FBD907DC8}" destId="{F7548F1A-2259-4C2C-A5C5-484CA0A1E09D}" srcOrd="1" destOrd="0" presId="urn:microsoft.com/office/officeart/2005/8/layout/arrow3"/>
    <dgm:cxn modelId="{BD40B7E1-B4AE-43BB-96DD-5036F0DB6528}" type="presParOf" srcId="{DDAE21EB-B3AC-4C3F-B8A6-264FBD907DC8}" destId="{642624C1-12C7-4311-BDBD-0BD5E0658ACF}" srcOrd="2" destOrd="0" presId="urn:microsoft.com/office/officeart/2005/8/layout/arrow3"/>
    <dgm:cxn modelId="{520581AF-9919-472E-9422-0431E234B440}" type="presParOf" srcId="{DDAE21EB-B3AC-4C3F-B8A6-264FBD907DC8}" destId="{1D7CBA26-08C7-4875-BAFB-6A04FF490EDA}" srcOrd="3" destOrd="0" presId="urn:microsoft.com/office/officeart/2005/8/layout/arrow3"/>
    <dgm:cxn modelId="{F34702AF-9747-42A0-8AC0-32614E35E532}" type="presParOf" srcId="{DDAE21EB-B3AC-4C3F-B8A6-264FBD907DC8}" destId="{37629CCD-57AB-42FA-B6DB-70995AC64233}" srcOrd="4" destOrd="0" presId="urn:microsoft.com/office/officeart/2005/8/layout/arrow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9F5760C-C870-4307-A43E-C2AE57EDA1BB}" type="doc">
      <dgm:prSet loTypeId="urn:microsoft.com/office/officeart/2005/8/layout/arrow3" loCatId="relationship" qsTypeId="urn:microsoft.com/office/officeart/2005/8/quickstyle/simple1" qsCatId="simple" csTypeId="urn:microsoft.com/office/officeart/2005/8/colors/accent1_2" csCatId="accent1" phldr="1"/>
      <dgm:spPr/>
      <dgm:t>
        <a:bodyPr/>
        <a:lstStyle/>
        <a:p>
          <a:endParaRPr lang="nl-NL"/>
        </a:p>
      </dgm:t>
    </dgm:pt>
    <dgm:pt modelId="{F8F86312-C2A5-4BB7-9D11-30A1C98FE4DB}">
      <dgm:prSet phldrT="[Tekst]"/>
      <dgm:spPr/>
      <dgm:t>
        <a:bodyPr/>
        <a:lstStyle/>
        <a:p>
          <a:r>
            <a:rPr lang="nl-NL" dirty="0" smtClean="0"/>
            <a:t>Christus gaf zich aan ons</a:t>
          </a:r>
          <a:endParaRPr lang="nl-NL" dirty="0"/>
        </a:p>
      </dgm:t>
    </dgm:pt>
    <dgm:pt modelId="{15BEE700-D498-48F4-BCB8-4D329508AA7E}" type="parTrans" cxnId="{DFFB505B-2698-4A44-8C64-FC9F2056C467}">
      <dgm:prSet/>
      <dgm:spPr/>
      <dgm:t>
        <a:bodyPr/>
        <a:lstStyle/>
        <a:p>
          <a:endParaRPr lang="nl-NL"/>
        </a:p>
      </dgm:t>
    </dgm:pt>
    <dgm:pt modelId="{3D315040-4D20-40AF-AEFB-113D98A33A51}" type="sibTrans" cxnId="{DFFB505B-2698-4A44-8C64-FC9F2056C467}">
      <dgm:prSet/>
      <dgm:spPr/>
      <dgm:t>
        <a:bodyPr/>
        <a:lstStyle/>
        <a:p>
          <a:endParaRPr lang="nl-NL"/>
        </a:p>
      </dgm:t>
    </dgm:pt>
    <dgm:pt modelId="{493ACDD2-CF10-4134-8D83-639347E54DC8}">
      <dgm:prSet phldrT="[Tekst]"/>
      <dgm:spPr/>
      <dgm:t>
        <a:bodyPr/>
        <a:lstStyle/>
        <a:p>
          <a:r>
            <a:rPr lang="nl-NL" dirty="0" smtClean="0"/>
            <a:t>Wij geven ons als dankoffer</a:t>
          </a:r>
          <a:endParaRPr lang="nl-NL" dirty="0"/>
        </a:p>
      </dgm:t>
    </dgm:pt>
    <dgm:pt modelId="{DDE16C60-177D-47D5-BB87-CA094EB0E132}" type="parTrans" cxnId="{59C84823-4674-427E-A3D3-D33180E9E755}">
      <dgm:prSet/>
      <dgm:spPr/>
      <dgm:t>
        <a:bodyPr/>
        <a:lstStyle/>
        <a:p>
          <a:endParaRPr lang="nl-NL"/>
        </a:p>
      </dgm:t>
    </dgm:pt>
    <dgm:pt modelId="{96A40CEB-BB3F-4610-9859-8CBACAE5C68D}" type="sibTrans" cxnId="{59C84823-4674-427E-A3D3-D33180E9E755}">
      <dgm:prSet/>
      <dgm:spPr/>
      <dgm:t>
        <a:bodyPr/>
        <a:lstStyle/>
        <a:p>
          <a:endParaRPr lang="nl-NL"/>
        </a:p>
      </dgm:t>
    </dgm:pt>
    <dgm:pt modelId="{131C4078-6BEF-4066-98A2-208D4399F4A4}" type="pres">
      <dgm:prSet presAssocID="{79F5760C-C870-4307-A43E-C2AE57EDA1BB}" presName="compositeShape" presStyleCnt="0">
        <dgm:presLayoutVars>
          <dgm:chMax val="2"/>
          <dgm:dir/>
          <dgm:resizeHandles val="exact"/>
        </dgm:presLayoutVars>
      </dgm:prSet>
      <dgm:spPr/>
      <dgm:t>
        <a:bodyPr/>
        <a:lstStyle/>
        <a:p>
          <a:endParaRPr lang="nl-NL"/>
        </a:p>
      </dgm:t>
    </dgm:pt>
    <dgm:pt modelId="{1A29E02F-F32D-4331-BDC7-7C6BC989BCF8}" type="pres">
      <dgm:prSet presAssocID="{79F5760C-C870-4307-A43E-C2AE57EDA1BB}" presName="divider" presStyleLbl="fgShp" presStyleIdx="0" presStyleCnt="1"/>
      <dgm:spPr/>
    </dgm:pt>
    <dgm:pt modelId="{CCD1848B-9353-467C-8152-BB415A18B48A}" type="pres">
      <dgm:prSet presAssocID="{F8F86312-C2A5-4BB7-9D11-30A1C98FE4DB}" presName="downArrow" presStyleLbl="node1" presStyleIdx="0" presStyleCnt="2"/>
      <dgm:spPr/>
    </dgm:pt>
    <dgm:pt modelId="{DF11F821-027E-4E7A-99F0-EF0D2A02CD74}" type="pres">
      <dgm:prSet presAssocID="{F8F86312-C2A5-4BB7-9D11-30A1C98FE4DB}" presName="downArrowText" presStyleLbl="revTx" presStyleIdx="0" presStyleCnt="2">
        <dgm:presLayoutVars>
          <dgm:bulletEnabled val="1"/>
        </dgm:presLayoutVars>
      </dgm:prSet>
      <dgm:spPr/>
      <dgm:t>
        <a:bodyPr/>
        <a:lstStyle/>
        <a:p>
          <a:endParaRPr lang="nl-NL"/>
        </a:p>
      </dgm:t>
    </dgm:pt>
    <dgm:pt modelId="{BE053A52-D934-4BE8-96BD-B7DA7BE2FDBD}" type="pres">
      <dgm:prSet presAssocID="{493ACDD2-CF10-4134-8D83-639347E54DC8}" presName="upArrow" presStyleLbl="node1" presStyleIdx="1" presStyleCnt="2"/>
      <dgm:spPr/>
    </dgm:pt>
    <dgm:pt modelId="{F68195B5-4D6A-42BD-A3BA-5294BCCC39D7}" type="pres">
      <dgm:prSet presAssocID="{493ACDD2-CF10-4134-8D83-639347E54DC8}" presName="upArrowText" presStyleLbl="revTx" presStyleIdx="1" presStyleCnt="2">
        <dgm:presLayoutVars>
          <dgm:bulletEnabled val="1"/>
        </dgm:presLayoutVars>
      </dgm:prSet>
      <dgm:spPr/>
      <dgm:t>
        <a:bodyPr/>
        <a:lstStyle/>
        <a:p>
          <a:endParaRPr lang="nl-NL"/>
        </a:p>
      </dgm:t>
    </dgm:pt>
  </dgm:ptLst>
  <dgm:cxnLst>
    <dgm:cxn modelId="{59C84823-4674-427E-A3D3-D33180E9E755}" srcId="{79F5760C-C870-4307-A43E-C2AE57EDA1BB}" destId="{493ACDD2-CF10-4134-8D83-639347E54DC8}" srcOrd="1" destOrd="0" parTransId="{DDE16C60-177D-47D5-BB87-CA094EB0E132}" sibTransId="{96A40CEB-BB3F-4610-9859-8CBACAE5C68D}"/>
    <dgm:cxn modelId="{B56E5CE9-A961-48CA-8DAB-1D7AEF4011EC}" type="presOf" srcId="{79F5760C-C870-4307-A43E-C2AE57EDA1BB}" destId="{131C4078-6BEF-4066-98A2-208D4399F4A4}" srcOrd="0" destOrd="0" presId="urn:microsoft.com/office/officeart/2005/8/layout/arrow3"/>
    <dgm:cxn modelId="{DFFB505B-2698-4A44-8C64-FC9F2056C467}" srcId="{79F5760C-C870-4307-A43E-C2AE57EDA1BB}" destId="{F8F86312-C2A5-4BB7-9D11-30A1C98FE4DB}" srcOrd="0" destOrd="0" parTransId="{15BEE700-D498-48F4-BCB8-4D329508AA7E}" sibTransId="{3D315040-4D20-40AF-AEFB-113D98A33A51}"/>
    <dgm:cxn modelId="{917442F4-A9B3-4BE9-B99F-649E5538A40C}" type="presOf" srcId="{493ACDD2-CF10-4134-8D83-639347E54DC8}" destId="{F68195B5-4D6A-42BD-A3BA-5294BCCC39D7}" srcOrd="0" destOrd="0" presId="urn:microsoft.com/office/officeart/2005/8/layout/arrow3"/>
    <dgm:cxn modelId="{2DF3C71E-C544-4CB7-B53E-417D712CC781}" type="presOf" srcId="{F8F86312-C2A5-4BB7-9D11-30A1C98FE4DB}" destId="{DF11F821-027E-4E7A-99F0-EF0D2A02CD74}" srcOrd="0" destOrd="0" presId="urn:microsoft.com/office/officeart/2005/8/layout/arrow3"/>
    <dgm:cxn modelId="{2A2F6BCC-526C-4825-992C-07792CC6F765}" type="presParOf" srcId="{131C4078-6BEF-4066-98A2-208D4399F4A4}" destId="{1A29E02F-F32D-4331-BDC7-7C6BC989BCF8}" srcOrd="0" destOrd="0" presId="urn:microsoft.com/office/officeart/2005/8/layout/arrow3"/>
    <dgm:cxn modelId="{B7D638D5-E71F-44FD-B2D2-F6D1C227D4FA}" type="presParOf" srcId="{131C4078-6BEF-4066-98A2-208D4399F4A4}" destId="{CCD1848B-9353-467C-8152-BB415A18B48A}" srcOrd="1" destOrd="0" presId="urn:microsoft.com/office/officeart/2005/8/layout/arrow3"/>
    <dgm:cxn modelId="{B279F80D-4BAA-48E4-B4BE-9EB3AAED7816}" type="presParOf" srcId="{131C4078-6BEF-4066-98A2-208D4399F4A4}" destId="{DF11F821-027E-4E7A-99F0-EF0D2A02CD74}" srcOrd="2" destOrd="0" presId="urn:microsoft.com/office/officeart/2005/8/layout/arrow3"/>
    <dgm:cxn modelId="{71A499D9-704E-41BC-ACA5-6957FB00189E}" type="presParOf" srcId="{131C4078-6BEF-4066-98A2-208D4399F4A4}" destId="{BE053A52-D934-4BE8-96BD-B7DA7BE2FDBD}" srcOrd="3" destOrd="0" presId="urn:microsoft.com/office/officeart/2005/8/layout/arrow3"/>
    <dgm:cxn modelId="{E6FC4843-9FA7-4324-B380-73AEA83160DB}" type="presParOf" srcId="{131C4078-6BEF-4066-98A2-208D4399F4A4}" destId="{F68195B5-4D6A-42BD-A3BA-5294BCCC39D7}" srcOrd="4" destOrd="0" presId="urn:microsoft.com/office/officeart/2005/8/layout/arrow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8686210-CE76-434E-8A1F-7B296247823F}">
      <dsp:nvSpPr>
        <dsp:cNvPr id="0" name=""/>
        <dsp:cNvSpPr/>
      </dsp:nvSpPr>
      <dsp:spPr>
        <a:xfrm>
          <a:off x="3569623" y="299582"/>
          <a:ext cx="1532929" cy="15329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r>
            <a:rPr lang="nl-NL" sz="2900" kern="1200" dirty="0" smtClean="0"/>
            <a:t>Vader</a:t>
          </a:r>
          <a:endParaRPr lang="nl-NL" sz="2900" kern="1200" dirty="0"/>
        </a:p>
      </dsp:txBody>
      <dsp:txXfrm>
        <a:off x="3569623" y="299582"/>
        <a:ext cx="1532929" cy="1532929"/>
      </dsp:txXfrm>
    </dsp:sp>
    <dsp:sp modelId="{659B4EC9-65E0-40CB-B2D7-CA37DBABC8D3}">
      <dsp:nvSpPr>
        <dsp:cNvPr id="0" name=""/>
        <dsp:cNvSpPr/>
      </dsp:nvSpPr>
      <dsp:spPr>
        <a:xfrm>
          <a:off x="1236812" y="-1462"/>
          <a:ext cx="3622375" cy="3622375"/>
        </a:xfrm>
        <a:prstGeom prst="circularArrow">
          <a:avLst>
            <a:gd name="adj1" fmla="val 8252"/>
            <a:gd name="adj2" fmla="val 576426"/>
            <a:gd name="adj3" fmla="val 2962443"/>
            <a:gd name="adj4" fmla="val 52669"/>
            <a:gd name="adj5" fmla="val 9627"/>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543B2A7-8BB5-40D1-8E44-3F3DCE4C7197}">
      <dsp:nvSpPr>
        <dsp:cNvPr id="0" name=""/>
        <dsp:cNvSpPr/>
      </dsp:nvSpPr>
      <dsp:spPr>
        <a:xfrm>
          <a:off x="2281535" y="2530616"/>
          <a:ext cx="1532929" cy="15329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6830" tIns="36830" rIns="36830" bIns="36830" numCol="1" spcCol="1270" anchor="ctr" anchorCtr="0">
          <a:noAutofit/>
        </a:bodyPr>
        <a:lstStyle/>
        <a:p>
          <a:pPr lvl="0" algn="l" defTabSz="1289050">
            <a:lnSpc>
              <a:spcPct val="90000"/>
            </a:lnSpc>
            <a:spcBef>
              <a:spcPct val="0"/>
            </a:spcBef>
            <a:spcAft>
              <a:spcPct val="35000"/>
            </a:spcAft>
          </a:pPr>
          <a:r>
            <a:rPr lang="nl-NL" sz="2900" kern="1200" dirty="0" smtClean="0"/>
            <a:t>     Zoon</a:t>
          </a:r>
          <a:endParaRPr lang="nl-NL" sz="2900" kern="1200" dirty="0"/>
        </a:p>
        <a:p>
          <a:pPr marL="228600" lvl="1" indent="-228600" algn="l" defTabSz="1022350">
            <a:lnSpc>
              <a:spcPct val="90000"/>
            </a:lnSpc>
            <a:spcBef>
              <a:spcPct val="0"/>
            </a:spcBef>
            <a:spcAft>
              <a:spcPct val="15000"/>
            </a:spcAft>
            <a:buChar char="••"/>
          </a:pPr>
          <a:endParaRPr lang="nl-NL" sz="2300" kern="1200" dirty="0"/>
        </a:p>
      </dsp:txBody>
      <dsp:txXfrm>
        <a:off x="2281535" y="2530616"/>
        <a:ext cx="1532929" cy="1532929"/>
      </dsp:txXfrm>
    </dsp:sp>
    <dsp:sp modelId="{2090E73C-9C29-4229-97B5-36C8B1D52362}">
      <dsp:nvSpPr>
        <dsp:cNvPr id="0" name=""/>
        <dsp:cNvSpPr/>
      </dsp:nvSpPr>
      <dsp:spPr>
        <a:xfrm>
          <a:off x="1236812" y="-1462"/>
          <a:ext cx="3622375" cy="3622375"/>
        </a:xfrm>
        <a:prstGeom prst="circularArrow">
          <a:avLst>
            <a:gd name="adj1" fmla="val 8252"/>
            <a:gd name="adj2" fmla="val 576426"/>
            <a:gd name="adj3" fmla="val 10170905"/>
            <a:gd name="adj4" fmla="val 7261132"/>
            <a:gd name="adj5" fmla="val 9627"/>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4D29775-8DE9-4398-8290-B11029C329EF}">
      <dsp:nvSpPr>
        <dsp:cNvPr id="0" name=""/>
        <dsp:cNvSpPr/>
      </dsp:nvSpPr>
      <dsp:spPr>
        <a:xfrm>
          <a:off x="993446" y="299582"/>
          <a:ext cx="1532929" cy="15329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6830" tIns="36830" rIns="36830" bIns="36830" numCol="1" spcCol="1270" anchor="ctr" anchorCtr="0">
          <a:noAutofit/>
        </a:bodyPr>
        <a:lstStyle/>
        <a:p>
          <a:pPr lvl="0" algn="l" defTabSz="1289050">
            <a:lnSpc>
              <a:spcPct val="90000"/>
            </a:lnSpc>
            <a:spcBef>
              <a:spcPct val="0"/>
            </a:spcBef>
            <a:spcAft>
              <a:spcPct val="35000"/>
            </a:spcAft>
          </a:pPr>
          <a:r>
            <a:rPr lang="nl-NL" sz="2900" kern="1200" dirty="0" smtClean="0"/>
            <a:t>Heilige</a:t>
          </a:r>
        </a:p>
        <a:p>
          <a:pPr lvl="0" algn="l" defTabSz="1289050">
            <a:lnSpc>
              <a:spcPct val="90000"/>
            </a:lnSpc>
            <a:spcBef>
              <a:spcPct val="0"/>
            </a:spcBef>
            <a:spcAft>
              <a:spcPct val="35000"/>
            </a:spcAft>
          </a:pPr>
          <a:r>
            <a:rPr lang="nl-NL" sz="2900" kern="1200" dirty="0" smtClean="0"/>
            <a:t>Geest</a:t>
          </a:r>
          <a:endParaRPr lang="nl-NL" sz="2900" kern="1200" dirty="0"/>
        </a:p>
        <a:p>
          <a:pPr marL="228600" lvl="1" indent="-228600" algn="l" defTabSz="1022350">
            <a:lnSpc>
              <a:spcPct val="90000"/>
            </a:lnSpc>
            <a:spcBef>
              <a:spcPct val="0"/>
            </a:spcBef>
            <a:spcAft>
              <a:spcPct val="15000"/>
            </a:spcAft>
            <a:buChar char="••"/>
          </a:pPr>
          <a:endParaRPr lang="nl-NL" sz="2300" kern="1200" dirty="0"/>
        </a:p>
      </dsp:txBody>
      <dsp:txXfrm>
        <a:off x="993446" y="299582"/>
        <a:ext cx="1532929" cy="1532929"/>
      </dsp:txXfrm>
    </dsp:sp>
    <dsp:sp modelId="{A5FCCA4D-F563-405E-A9B6-ED760D2EAC8F}">
      <dsp:nvSpPr>
        <dsp:cNvPr id="0" name=""/>
        <dsp:cNvSpPr/>
      </dsp:nvSpPr>
      <dsp:spPr>
        <a:xfrm>
          <a:off x="1236812" y="-1462"/>
          <a:ext cx="3622375" cy="3622375"/>
        </a:xfrm>
        <a:prstGeom prst="circularArrow">
          <a:avLst>
            <a:gd name="adj1" fmla="val 8252"/>
            <a:gd name="adj2" fmla="val 576426"/>
            <a:gd name="adj3" fmla="val 16855401"/>
            <a:gd name="adj4" fmla="val 14968173"/>
            <a:gd name="adj5" fmla="val 9627"/>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8686210-CE76-434E-8A1F-7B296247823F}">
      <dsp:nvSpPr>
        <dsp:cNvPr id="0" name=""/>
        <dsp:cNvSpPr/>
      </dsp:nvSpPr>
      <dsp:spPr>
        <a:xfrm>
          <a:off x="3569623" y="299582"/>
          <a:ext cx="1532929" cy="15329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r>
            <a:rPr lang="nl-NL" sz="2900" kern="1200" dirty="0" smtClean="0"/>
            <a:t>Vader</a:t>
          </a:r>
          <a:endParaRPr lang="nl-NL" sz="2900" kern="1200" dirty="0"/>
        </a:p>
      </dsp:txBody>
      <dsp:txXfrm>
        <a:off x="3569623" y="299582"/>
        <a:ext cx="1532929" cy="1532929"/>
      </dsp:txXfrm>
    </dsp:sp>
    <dsp:sp modelId="{659B4EC9-65E0-40CB-B2D7-CA37DBABC8D3}">
      <dsp:nvSpPr>
        <dsp:cNvPr id="0" name=""/>
        <dsp:cNvSpPr/>
      </dsp:nvSpPr>
      <dsp:spPr>
        <a:xfrm>
          <a:off x="1236812" y="-1462"/>
          <a:ext cx="3622375" cy="3622375"/>
        </a:xfrm>
        <a:prstGeom prst="circularArrow">
          <a:avLst>
            <a:gd name="adj1" fmla="val 8252"/>
            <a:gd name="adj2" fmla="val 576426"/>
            <a:gd name="adj3" fmla="val 2962443"/>
            <a:gd name="adj4" fmla="val 52669"/>
            <a:gd name="adj5" fmla="val 9627"/>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543B2A7-8BB5-40D1-8E44-3F3DCE4C7197}">
      <dsp:nvSpPr>
        <dsp:cNvPr id="0" name=""/>
        <dsp:cNvSpPr/>
      </dsp:nvSpPr>
      <dsp:spPr>
        <a:xfrm>
          <a:off x="2281535" y="2530616"/>
          <a:ext cx="1532929" cy="15329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6830" tIns="36830" rIns="36830" bIns="36830" numCol="1" spcCol="1270" anchor="ctr" anchorCtr="0">
          <a:noAutofit/>
        </a:bodyPr>
        <a:lstStyle/>
        <a:p>
          <a:pPr lvl="0" algn="l" defTabSz="1289050">
            <a:lnSpc>
              <a:spcPct val="90000"/>
            </a:lnSpc>
            <a:spcBef>
              <a:spcPct val="0"/>
            </a:spcBef>
            <a:spcAft>
              <a:spcPct val="35000"/>
            </a:spcAft>
          </a:pPr>
          <a:r>
            <a:rPr lang="nl-NL" sz="2900" kern="1200" dirty="0" smtClean="0"/>
            <a:t>     Zoon</a:t>
          </a:r>
          <a:endParaRPr lang="nl-NL" sz="2900" kern="1200" dirty="0"/>
        </a:p>
        <a:p>
          <a:pPr marL="228600" lvl="1" indent="-228600" algn="l" defTabSz="1022350">
            <a:lnSpc>
              <a:spcPct val="90000"/>
            </a:lnSpc>
            <a:spcBef>
              <a:spcPct val="0"/>
            </a:spcBef>
            <a:spcAft>
              <a:spcPct val="15000"/>
            </a:spcAft>
            <a:buChar char="••"/>
          </a:pPr>
          <a:endParaRPr lang="nl-NL" sz="2300" kern="1200" dirty="0"/>
        </a:p>
      </dsp:txBody>
      <dsp:txXfrm>
        <a:off x="2281535" y="2530616"/>
        <a:ext cx="1532929" cy="1532929"/>
      </dsp:txXfrm>
    </dsp:sp>
    <dsp:sp modelId="{2090E73C-9C29-4229-97B5-36C8B1D52362}">
      <dsp:nvSpPr>
        <dsp:cNvPr id="0" name=""/>
        <dsp:cNvSpPr/>
      </dsp:nvSpPr>
      <dsp:spPr>
        <a:xfrm>
          <a:off x="1236812" y="-1462"/>
          <a:ext cx="3622375" cy="3622375"/>
        </a:xfrm>
        <a:prstGeom prst="circularArrow">
          <a:avLst>
            <a:gd name="adj1" fmla="val 8252"/>
            <a:gd name="adj2" fmla="val 576426"/>
            <a:gd name="adj3" fmla="val 10170905"/>
            <a:gd name="adj4" fmla="val 7261132"/>
            <a:gd name="adj5" fmla="val 9627"/>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4D29775-8DE9-4398-8290-B11029C329EF}">
      <dsp:nvSpPr>
        <dsp:cNvPr id="0" name=""/>
        <dsp:cNvSpPr/>
      </dsp:nvSpPr>
      <dsp:spPr>
        <a:xfrm>
          <a:off x="993446" y="299582"/>
          <a:ext cx="1532929" cy="15329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6830" tIns="36830" rIns="36830" bIns="36830" numCol="1" spcCol="1270" anchor="ctr" anchorCtr="0">
          <a:noAutofit/>
        </a:bodyPr>
        <a:lstStyle/>
        <a:p>
          <a:pPr lvl="0" algn="l" defTabSz="1289050">
            <a:lnSpc>
              <a:spcPct val="90000"/>
            </a:lnSpc>
            <a:spcBef>
              <a:spcPct val="0"/>
            </a:spcBef>
            <a:spcAft>
              <a:spcPct val="35000"/>
            </a:spcAft>
          </a:pPr>
          <a:r>
            <a:rPr lang="nl-NL" sz="2900" kern="1200" dirty="0" smtClean="0"/>
            <a:t>Heilige</a:t>
          </a:r>
        </a:p>
        <a:p>
          <a:pPr lvl="0" algn="l" defTabSz="1289050">
            <a:lnSpc>
              <a:spcPct val="90000"/>
            </a:lnSpc>
            <a:spcBef>
              <a:spcPct val="0"/>
            </a:spcBef>
            <a:spcAft>
              <a:spcPct val="35000"/>
            </a:spcAft>
          </a:pPr>
          <a:r>
            <a:rPr lang="nl-NL" sz="2900" kern="1200" dirty="0" smtClean="0"/>
            <a:t>Geest</a:t>
          </a:r>
          <a:endParaRPr lang="nl-NL" sz="2900" kern="1200" dirty="0"/>
        </a:p>
        <a:p>
          <a:pPr marL="228600" lvl="1" indent="-228600" algn="l" defTabSz="1022350">
            <a:lnSpc>
              <a:spcPct val="90000"/>
            </a:lnSpc>
            <a:spcBef>
              <a:spcPct val="0"/>
            </a:spcBef>
            <a:spcAft>
              <a:spcPct val="15000"/>
            </a:spcAft>
            <a:buChar char="••"/>
          </a:pPr>
          <a:endParaRPr lang="nl-NL" sz="2300" kern="1200" dirty="0"/>
        </a:p>
      </dsp:txBody>
      <dsp:txXfrm>
        <a:off x="993446" y="299582"/>
        <a:ext cx="1532929" cy="1532929"/>
      </dsp:txXfrm>
    </dsp:sp>
    <dsp:sp modelId="{A5FCCA4D-F563-405E-A9B6-ED760D2EAC8F}">
      <dsp:nvSpPr>
        <dsp:cNvPr id="0" name=""/>
        <dsp:cNvSpPr/>
      </dsp:nvSpPr>
      <dsp:spPr>
        <a:xfrm>
          <a:off x="1236812" y="-1462"/>
          <a:ext cx="3622375" cy="3622375"/>
        </a:xfrm>
        <a:prstGeom prst="circularArrow">
          <a:avLst>
            <a:gd name="adj1" fmla="val 8252"/>
            <a:gd name="adj2" fmla="val 576426"/>
            <a:gd name="adj3" fmla="val 16855401"/>
            <a:gd name="adj4" fmla="val 14968173"/>
            <a:gd name="adj5" fmla="val 9627"/>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777607" y="0"/>
            <a:ext cx="2889938" cy="496332"/>
          </a:xfrm>
          <a:prstGeom prst="rect">
            <a:avLst/>
          </a:prstGeom>
        </p:spPr>
        <p:txBody>
          <a:bodyPr vert="horz" lIns="91440" tIns="45720" rIns="91440" bIns="45720" rtlCol="0"/>
          <a:lstStyle>
            <a:lvl1pPr algn="r">
              <a:defRPr sz="1200"/>
            </a:lvl1pPr>
          </a:lstStyle>
          <a:p>
            <a:fld id="{466E9FE5-25FB-4FCD-89E3-00C09E8CF68F}" type="datetimeFigureOut">
              <a:rPr lang="nl-NL" smtClean="0"/>
              <a:pPr/>
              <a:t>16-12-2011</a:t>
            </a:fld>
            <a:endParaRPr lang="nl-NL"/>
          </a:p>
        </p:txBody>
      </p:sp>
      <p:sp>
        <p:nvSpPr>
          <p:cNvPr id="4" name="Tijdelijke aanduiding voor voettekst 3"/>
          <p:cNvSpPr>
            <a:spLocks noGrp="1"/>
          </p:cNvSpPr>
          <p:nvPr>
            <p:ph type="ftr" sz="quarter" idx="2"/>
          </p:nvPr>
        </p:nvSpPr>
        <p:spPr>
          <a:xfrm>
            <a:off x="0" y="9428583"/>
            <a:ext cx="2889938" cy="496332"/>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777607" y="9428583"/>
            <a:ext cx="2889938" cy="496332"/>
          </a:xfrm>
          <a:prstGeom prst="rect">
            <a:avLst/>
          </a:prstGeom>
        </p:spPr>
        <p:txBody>
          <a:bodyPr vert="horz" lIns="91440" tIns="45720" rIns="91440" bIns="45720" rtlCol="0" anchor="b"/>
          <a:lstStyle>
            <a:lvl1pPr algn="r">
              <a:defRPr sz="1200"/>
            </a:lvl1pPr>
          </a:lstStyle>
          <a:p>
            <a:fld id="{99784953-9CE9-4734-A52A-845BA3E1C54A}" type="slidenum">
              <a:rPr lang="nl-NL" smtClean="0"/>
              <a:pPr/>
              <a:t>‹nr.›</a:t>
            </a:fld>
            <a:endParaRPr lang="nl-NL"/>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777607" y="0"/>
            <a:ext cx="2889938" cy="496332"/>
          </a:xfrm>
          <a:prstGeom prst="rect">
            <a:avLst/>
          </a:prstGeom>
        </p:spPr>
        <p:txBody>
          <a:bodyPr vert="horz" lIns="91440" tIns="45720" rIns="91440" bIns="45720" rtlCol="0"/>
          <a:lstStyle>
            <a:lvl1pPr algn="r">
              <a:defRPr sz="1200"/>
            </a:lvl1pPr>
          </a:lstStyle>
          <a:p>
            <a:fld id="{8625D396-544A-4772-80FB-8F42A5F56F3C}" type="datetimeFigureOut">
              <a:rPr lang="nl-NL" smtClean="0"/>
              <a:pPr/>
              <a:t>16-12-2011</a:t>
            </a:fld>
            <a:endParaRPr lang="nl-NL"/>
          </a:p>
        </p:txBody>
      </p:sp>
      <p:sp>
        <p:nvSpPr>
          <p:cNvPr id="4" name="Tijdelijke aanduiding voor dia-afbeelding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66909" y="4715153"/>
            <a:ext cx="5335270" cy="4466987"/>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9428583"/>
            <a:ext cx="2889938" cy="496332"/>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777607" y="9428583"/>
            <a:ext cx="2889938" cy="496332"/>
          </a:xfrm>
          <a:prstGeom prst="rect">
            <a:avLst/>
          </a:prstGeom>
        </p:spPr>
        <p:txBody>
          <a:bodyPr vert="horz" lIns="91440" tIns="45720" rIns="91440" bIns="45720" rtlCol="0" anchor="b"/>
          <a:lstStyle>
            <a:lvl1pPr algn="r">
              <a:defRPr sz="1200"/>
            </a:lvl1pPr>
          </a:lstStyle>
          <a:p>
            <a:fld id="{946CA468-9EFC-4719-B787-B0286333A8E0}" type="slidenum">
              <a:rPr lang="nl-NL" smtClean="0"/>
              <a:pPr/>
              <a:t>‹nr.›</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46CA468-9EFC-4719-B787-B0286333A8E0}" type="slidenum">
              <a:rPr lang="nl-NL" smtClean="0"/>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46CA468-9EFC-4719-B787-B0286333A8E0}" type="slidenum">
              <a:rPr lang="nl-NL" smtClean="0"/>
              <a:pPr/>
              <a:t>10</a:t>
            </a:fld>
            <a:endParaRPr lang="nl-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46CA468-9EFC-4719-B787-B0286333A8E0}" type="slidenum">
              <a:rPr lang="nl-NL" smtClean="0"/>
              <a:pPr/>
              <a:t>11</a:t>
            </a:fld>
            <a:endParaRPr lang="nl-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46CA468-9EFC-4719-B787-B0286333A8E0}" type="slidenum">
              <a:rPr lang="nl-NL" smtClean="0"/>
              <a:pPr/>
              <a:t>12</a:t>
            </a:fld>
            <a:endParaRPr lang="nl-N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46CA468-9EFC-4719-B787-B0286333A8E0}" type="slidenum">
              <a:rPr lang="nl-NL" smtClean="0"/>
              <a:pPr/>
              <a:t>13</a:t>
            </a:fld>
            <a:endParaRPr lang="nl-N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46CA468-9EFC-4719-B787-B0286333A8E0}" type="slidenum">
              <a:rPr lang="nl-NL" smtClean="0"/>
              <a:pPr/>
              <a:t>14</a:t>
            </a:fld>
            <a:endParaRPr lang="nl-N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46CA468-9EFC-4719-B787-B0286333A8E0}" type="slidenum">
              <a:rPr lang="nl-NL" smtClean="0"/>
              <a:pPr/>
              <a:t>15</a:t>
            </a:fld>
            <a:endParaRPr lang="nl-NL"/>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46CA468-9EFC-4719-B787-B0286333A8E0}" type="slidenum">
              <a:rPr lang="nl-NL" smtClean="0"/>
              <a:pPr/>
              <a:t>16</a:t>
            </a:fld>
            <a:endParaRPr lang="nl-NL"/>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46CA468-9EFC-4719-B787-B0286333A8E0}" type="slidenum">
              <a:rPr lang="nl-NL" smtClean="0"/>
              <a:pPr/>
              <a:t>17</a:t>
            </a:fld>
            <a:endParaRPr lang="nl-NL"/>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46CA468-9EFC-4719-B787-B0286333A8E0}" type="slidenum">
              <a:rPr lang="nl-NL" smtClean="0"/>
              <a:pPr/>
              <a:t>18</a:t>
            </a:fld>
            <a:endParaRPr lang="nl-NL"/>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46CA468-9EFC-4719-B787-B0286333A8E0}" type="slidenum">
              <a:rPr lang="nl-NL" smtClean="0"/>
              <a:pPr/>
              <a:t>19</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46CA468-9EFC-4719-B787-B0286333A8E0}" type="slidenum">
              <a:rPr lang="nl-NL" smtClean="0"/>
              <a:pPr/>
              <a:t>2</a:t>
            </a:fld>
            <a:endParaRPr lang="nl-NL"/>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46CA468-9EFC-4719-B787-B0286333A8E0}" type="slidenum">
              <a:rPr lang="nl-NL" smtClean="0"/>
              <a:pPr/>
              <a:t>20</a:t>
            </a:fld>
            <a:endParaRPr lang="nl-NL"/>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46CA468-9EFC-4719-B787-B0286333A8E0}" type="slidenum">
              <a:rPr lang="nl-NL" smtClean="0"/>
              <a:pPr/>
              <a:t>21</a:t>
            </a:fld>
            <a:endParaRPr lang="nl-NL"/>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46CA468-9EFC-4719-B787-B0286333A8E0}" type="slidenum">
              <a:rPr lang="nl-NL" smtClean="0"/>
              <a:pPr/>
              <a:t>22</a:t>
            </a:fld>
            <a:endParaRPr lang="nl-NL"/>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46CA468-9EFC-4719-B787-B0286333A8E0}" type="slidenum">
              <a:rPr lang="nl-NL" smtClean="0"/>
              <a:pPr/>
              <a:t>23</a:t>
            </a:fld>
            <a:endParaRPr lang="nl-NL"/>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46CA468-9EFC-4719-B787-B0286333A8E0}" type="slidenum">
              <a:rPr lang="nl-NL" smtClean="0"/>
              <a:pPr/>
              <a:t>24</a:t>
            </a:fld>
            <a:endParaRPr lang="nl-NL"/>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46CA468-9EFC-4719-B787-B0286333A8E0}" type="slidenum">
              <a:rPr lang="nl-NL" smtClean="0"/>
              <a:pPr/>
              <a:t>25</a:t>
            </a:fld>
            <a:endParaRPr lang="nl-NL"/>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46CA468-9EFC-4719-B787-B0286333A8E0}" type="slidenum">
              <a:rPr lang="nl-NL" smtClean="0"/>
              <a:pPr/>
              <a:t>26</a:t>
            </a:fld>
            <a:endParaRPr lang="nl-NL"/>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46CA468-9EFC-4719-B787-B0286333A8E0}" type="slidenum">
              <a:rPr lang="nl-NL" smtClean="0"/>
              <a:pPr/>
              <a:t>27</a:t>
            </a:fld>
            <a:endParaRPr lang="nl-NL"/>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46CA468-9EFC-4719-B787-B0286333A8E0}" type="slidenum">
              <a:rPr lang="nl-NL" smtClean="0"/>
              <a:pPr/>
              <a:t>28</a:t>
            </a:fld>
            <a:endParaRPr lang="nl-NL"/>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46CA468-9EFC-4719-B787-B0286333A8E0}" type="slidenum">
              <a:rPr lang="nl-NL" smtClean="0"/>
              <a:pPr/>
              <a:t>29</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46CA468-9EFC-4719-B787-B0286333A8E0}" type="slidenum">
              <a:rPr lang="nl-NL" smtClean="0"/>
              <a:pPr/>
              <a:t>3</a:t>
            </a:fld>
            <a:endParaRPr lang="nl-NL"/>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46CA468-9EFC-4719-B787-B0286333A8E0}" type="slidenum">
              <a:rPr lang="nl-NL" smtClean="0"/>
              <a:pPr/>
              <a:t>30</a:t>
            </a:fld>
            <a:endParaRPr lang="nl-NL"/>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46CA468-9EFC-4719-B787-B0286333A8E0}" type="slidenum">
              <a:rPr lang="nl-NL" smtClean="0"/>
              <a:pPr/>
              <a:t>31</a:t>
            </a:fld>
            <a:endParaRPr lang="nl-NL"/>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46CA468-9EFC-4719-B787-B0286333A8E0}" type="slidenum">
              <a:rPr lang="nl-NL" smtClean="0"/>
              <a:pPr/>
              <a:t>32</a:t>
            </a:fld>
            <a:endParaRPr lang="nl-NL"/>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46CA468-9EFC-4719-B787-B0286333A8E0}" type="slidenum">
              <a:rPr lang="nl-NL" smtClean="0"/>
              <a:pPr/>
              <a:t>33</a:t>
            </a:fld>
            <a:endParaRPr lang="nl-NL"/>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46CA468-9EFC-4719-B787-B0286333A8E0}" type="slidenum">
              <a:rPr lang="nl-NL" smtClean="0"/>
              <a:pPr/>
              <a:t>34</a:t>
            </a:fld>
            <a:endParaRPr lang="nl-NL"/>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46CA468-9EFC-4719-B787-B0286333A8E0}" type="slidenum">
              <a:rPr lang="nl-NL" smtClean="0"/>
              <a:pPr/>
              <a:t>35</a:t>
            </a:fld>
            <a:endParaRPr lang="nl-NL"/>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46CA468-9EFC-4719-B787-B0286333A8E0}" type="slidenum">
              <a:rPr lang="nl-NL" smtClean="0"/>
              <a:pPr/>
              <a:t>36</a:t>
            </a:fld>
            <a:endParaRPr lang="nl-NL"/>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46CA468-9EFC-4719-B787-B0286333A8E0}" type="slidenum">
              <a:rPr lang="nl-NL" smtClean="0"/>
              <a:pPr/>
              <a:t>37</a:t>
            </a:fld>
            <a:endParaRPr lang="nl-NL"/>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46CA468-9EFC-4719-B787-B0286333A8E0}" type="slidenum">
              <a:rPr lang="nl-NL" smtClean="0"/>
              <a:pPr/>
              <a:t>38</a:t>
            </a:fld>
            <a:endParaRPr lang="nl-NL"/>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46CA468-9EFC-4719-B787-B0286333A8E0}" type="slidenum">
              <a:rPr lang="nl-NL" smtClean="0"/>
              <a:pPr/>
              <a:t>39</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46CA468-9EFC-4719-B787-B0286333A8E0}" type="slidenum">
              <a:rPr lang="nl-NL" smtClean="0"/>
              <a:pPr/>
              <a:t>4</a:t>
            </a:fld>
            <a:endParaRPr lang="nl-NL"/>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46CA468-9EFC-4719-B787-B0286333A8E0}" type="slidenum">
              <a:rPr lang="nl-NL" smtClean="0"/>
              <a:pPr/>
              <a:t>40</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46CA468-9EFC-4719-B787-B0286333A8E0}" type="slidenum">
              <a:rPr lang="nl-NL" smtClean="0"/>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46CA468-9EFC-4719-B787-B0286333A8E0}" type="slidenum">
              <a:rPr lang="nl-NL" smtClean="0"/>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46CA468-9EFC-4719-B787-B0286333A8E0}" type="slidenum">
              <a:rPr lang="nl-NL" smtClean="0"/>
              <a:pPr/>
              <a:t>7</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46CA468-9EFC-4719-B787-B0286333A8E0}" type="slidenum">
              <a:rPr lang="nl-NL" smtClean="0"/>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46CA468-9EFC-4719-B787-B0286333A8E0}" type="slidenum">
              <a:rPr lang="nl-NL" smtClean="0"/>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het opmaakprofiel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8638F0FA-503B-447F-A02E-6BF1D880434F}" type="datetimeFigureOut">
              <a:rPr lang="nl-NL" smtClean="0"/>
              <a:pPr/>
              <a:t>16-12-2011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het opmaakprofiel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638F0FA-503B-447F-A02E-6BF1D880434F}" type="datetimeFigureOut">
              <a:rPr lang="nl-NL" smtClean="0"/>
              <a:pPr/>
              <a:t>16-12-2011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het opmaakprofiel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638F0FA-503B-447F-A02E-6BF1D880434F}" type="datetimeFigureOut">
              <a:rPr lang="nl-NL" smtClean="0"/>
              <a:pPr/>
              <a:t>16-12-2011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het opmaakprofiel te bewerken</a:t>
            </a:r>
            <a:endParaRPr lang="nl-NL"/>
          </a:p>
        </p:txBody>
      </p:sp>
      <p:sp>
        <p:nvSpPr>
          <p:cNvPr id="3" name="Tijdelijke aanduiding voor inhoud 2"/>
          <p:cNvSpPr>
            <a:spLocks noGrp="1"/>
          </p:cNvSpPr>
          <p:nvPr>
            <p:ph idx="1"/>
          </p:nvPr>
        </p:nvSpPr>
        <p:spPr/>
        <p:txBody>
          <a:body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638F0FA-503B-447F-A02E-6BF1D880434F}" type="datetimeFigureOut">
              <a:rPr lang="nl-NL" smtClean="0"/>
              <a:pPr/>
              <a:t>16-12-2011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het opmaakprofiel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opmaakprofielen van de modeltekst te bewerken</a:t>
            </a:r>
          </a:p>
        </p:txBody>
      </p:sp>
      <p:sp>
        <p:nvSpPr>
          <p:cNvPr id="4" name="Tijdelijke aanduiding voor datum 3"/>
          <p:cNvSpPr>
            <a:spLocks noGrp="1"/>
          </p:cNvSpPr>
          <p:nvPr>
            <p:ph type="dt" sz="half" idx="10"/>
          </p:nvPr>
        </p:nvSpPr>
        <p:spPr/>
        <p:txBody>
          <a:bodyPr/>
          <a:lstStyle/>
          <a:p>
            <a:fld id="{8638F0FA-503B-447F-A02E-6BF1D880434F}" type="datetimeFigureOut">
              <a:rPr lang="nl-NL" smtClean="0"/>
              <a:pPr/>
              <a:t>16-12-2011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het opmaakprofiel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8638F0FA-503B-447F-A02E-6BF1D880434F}" type="datetimeFigureOut">
              <a:rPr lang="nl-NL" smtClean="0"/>
              <a:pPr/>
              <a:t>16-12-2011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het opmaakprofiel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opmaakprofielen van de modeltekst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opmaakprofielen van de modeltekst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8638F0FA-503B-447F-A02E-6BF1D880434F}" type="datetimeFigureOut">
              <a:rPr lang="nl-NL" smtClean="0"/>
              <a:pPr/>
              <a:t>16-12-2011</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het opmaakprofiel te bewerken</a:t>
            </a:r>
            <a:endParaRPr lang="nl-NL"/>
          </a:p>
        </p:txBody>
      </p:sp>
      <p:sp>
        <p:nvSpPr>
          <p:cNvPr id="3" name="Tijdelijke aanduiding voor datum 2"/>
          <p:cNvSpPr>
            <a:spLocks noGrp="1"/>
          </p:cNvSpPr>
          <p:nvPr>
            <p:ph type="dt" sz="half" idx="10"/>
          </p:nvPr>
        </p:nvSpPr>
        <p:spPr/>
        <p:txBody>
          <a:bodyPr/>
          <a:lstStyle/>
          <a:p>
            <a:fld id="{8638F0FA-503B-447F-A02E-6BF1D880434F}" type="datetimeFigureOut">
              <a:rPr lang="nl-NL" smtClean="0"/>
              <a:pPr/>
              <a:t>16-12-2011</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8638F0FA-503B-447F-A02E-6BF1D880434F}" type="datetimeFigureOut">
              <a:rPr lang="nl-NL" smtClean="0"/>
              <a:pPr/>
              <a:t>16-12-2011</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het opmaakprofiel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opmaakprofielen van de modeltekst te bewerken</a:t>
            </a:r>
          </a:p>
        </p:txBody>
      </p:sp>
      <p:sp>
        <p:nvSpPr>
          <p:cNvPr id="5" name="Tijdelijke aanduiding voor datum 4"/>
          <p:cNvSpPr>
            <a:spLocks noGrp="1"/>
          </p:cNvSpPr>
          <p:nvPr>
            <p:ph type="dt" sz="half" idx="10"/>
          </p:nvPr>
        </p:nvSpPr>
        <p:spPr/>
        <p:txBody>
          <a:bodyPr/>
          <a:lstStyle/>
          <a:p>
            <a:fld id="{8638F0FA-503B-447F-A02E-6BF1D880434F}" type="datetimeFigureOut">
              <a:rPr lang="nl-NL" smtClean="0"/>
              <a:pPr/>
              <a:t>16-12-2011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het opmaakprofiel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opmaakprofielen van de modeltekst te bewerken</a:t>
            </a:r>
          </a:p>
        </p:txBody>
      </p:sp>
      <p:sp>
        <p:nvSpPr>
          <p:cNvPr id="5" name="Tijdelijke aanduiding voor datum 4"/>
          <p:cNvSpPr>
            <a:spLocks noGrp="1"/>
          </p:cNvSpPr>
          <p:nvPr>
            <p:ph type="dt" sz="half" idx="10"/>
          </p:nvPr>
        </p:nvSpPr>
        <p:spPr/>
        <p:txBody>
          <a:bodyPr/>
          <a:lstStyle/>
          <a:p>
            <a:fld id="{8638F0FA-503B-447F-A02E-6BF1D880434F}" type="datetimeFigureOut">
              <a:rPr lang="nl-NL" smtClean="0"/>
              <a:pPr/>
              <a:t>16-12-2011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het opmaakprofiel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38F0FA-503B-447F-A02E-6BF1D880434F}" type="datetimeFigureOut">
              <a:rPr lang="nl-NL" smtClean="0"/>
              <a:pPr/>
              <a:t>16-12-2011</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EE7185-A582-4542-8FF0-969B3F80C0A5}"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0.xml"/><Relationship Id="rId1" Type="http://schemas.openxmlformats.org/officeDocument/2006/relationships/slideLayout" Target="../slideLayouts/slideLayout7.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22.xml"/><Relationship Id="rId1" Type="http://schemas.openxmlformats.org/officeDocument/2006/relationships/slideLayout" Target="../slideLayouts/slideLayout7.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3568" y="908720"/>
            <a:ext cx="7772400" cy="1470025"/>
          </a:xfrm>
        </p:spPr>
        <p:txBody>
          <a:bodyPr/>
          <a:lstStyle/>
          <a:p>
            <a:r>
              <a:rPr lang="nl-NL" dirty="0" smtClean="0"/>
              <a:t>Daniël spreekt over de eindtijd</a:t>
            </a:r>
            <a:endParaRPr lang="nl-NL" dirty="0"/>
          </a:p>
        </p:txBody>
      </p:sp>
      <p:sp>
        <p:nvSpPr>
          <p:cNvPr id="3" name="Ondertitel 2"/>
          <p:cNvSpPr>
            <a:spLocks noGrp="1"/>
          </p:cNvSpPr>
          <p:nvPr>
            <p:ph type="subTitle" idx="1"/>
          </p:nvPr>
        </p:nvSpPr>
        <p:spPr>
          <a:xfrm>
            <a:off x="1331640" y="3068960"/>
            <a:ext cx="6400800" cy="1752600"/>
          </a:xfrm>
        </p:spPr>
        <p:txBody>
          <a:bodyPr>
            <a:normAutofit fontScale="92500" lnSpcReduction="10000"/>
          </a:bodyPr>
          <a:lstStyle/>
          <a:p>
            <a:r>
              <a:rPr lang="nl-NL" dirty="0" smtClean="0"/>
              <a:t>Door </a:t>
            </a:r>
            <a:r>
              <a:rPr lang="nl-NL" dirty="0" err="1" smtClean="0"/>
              <a:t>Daniëls</a:t>
            </a:r>
            <a:r>
              <a:rPr lang="nl-NL" dirty="0" smtClean="0"/>
              <a:t> spreken over de eindtijd van het Oude Testament, is het verloop van de eindtijd uit Openbaring beter te begrijpen</a:t>
            </a:r>
            <a:endParaRPr lang="nl-N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467544" y="548680"/>
            <a:ext cx="8208912" cy="5293757"/>
          </a:xfrm>
          <a:prstGeom prst="rect">
            <a:avLst/>
          </a:prstGeom>
          <a:noFill/>
        </p:spPr>
        <p:txBody>
          <a:bodyPr wrap="square" rtlCol="0">
            <a:spAutoFit/>
          </a:bodyPr>
          <a:lstStyle/>
          <a:p>
            <a:r>
              <a:rPr lang="nl-NL" sz="2000" dirty="0" smtClean="0"/>
              <a:t>Daniël laat ons nadenken over de eindtijd.</a:t>
            </a:r>
          </a:p>
          <a:p>
            <a:r>
              <a:rPr lang="nl-NL" sz="2000" dirty="0" smtClean="0"/>
              <a:t>Over met name de eindtijd van het Oude Testament, en in het perspectief daarvan over de eindtijd van het Nieuwe Testament.</a:t>
            </a:r>
          </a:p>
          <a:p>
            <a:endParaRPr lang="nl-NL" sz="2000" dirty="0" smtClean="0"/>
          </a:p>
          <a:p>
            <a:r>
              <a:rPr lang="nl-NL" sz="2000" dirty="0" smtClean="0"/>
              <a:t>Het einde van deze beide tijdperken wordt afgesloten met een zeer opvallend gebaar van de Zoon.</a:t>
            </a:r>
            <a:br>
              <a:rPr lang="nl-NL" sz="2000" dirty="0" smtClean="0"/>
            </a:br>
            <a:r>
              <a:rPr lang="nl-NL" sz="2000" dirty="0" smtClean="0"/>
              <a:t>We lezen daarover in 1 Korintiërs 15:24:</a:t>
            </a:r>
          </a:p>
          <a:p>
            <a:endParaRPr lang="nl-NL" sz="2000" dirty="0" smtClean="0"/>
          </a:p>
          <a:p>
            <a:r>
              <a:rPr lang="nl-NL" sz="2000" dirty="0" smtClean="0">
                <a:solidFill>
                  <a:srgbClr val="0070C0"/>
                </a:solidFill>
              </a:rPr>
              <a:t>En dan komt het einde en draagt Hij [Jezus Christus] het koningschap over aan God, de Vader, nadat Hij alle heerschappij en elke macht en kracht vernietigd heeft.</a:t>
            </a:r>
          </a:p>
          <a:p>
            <a:endParaRPr lang="nl-NL" sz="2000" dirty="0" smtClean="0"/>
          </a:p>
          <a:p>
            <a:r>
              <a:rPr lang="nl-NL" sz="2000" dirty="0" smtClean="0"/>
              <a:t>Hier zien we de essentie van liefde.</a:t>
            </a:r>
          </a:p>
          <a:p>
            <a:r>
              <a:rPr lang="nl-NL" sz="2000" dirty="0" smtClean="0"/>
              <a:t>Liefde is geven.</a:t>
            </a:r>
          </a:p>
          <a:p>
            <a:r>
              <a:rPr lang="nl-NL" sz="2000" dirty="0" smtClean="0"/>
              <a:t>De Zoon geeft Zijn koningschap, dat Hij hangend aan het kruis bevochten had, over aan Zijn Vader. </a:t>
            </a:r>
            <a:r>
              <a:rPr lang="nl-NL" dirty="0" smtClean="0"/>
              <a:t/>
            </a:r>
            <a:br>
              <a:rPr lang="nl-NL" dirty="0" smtClean="0"/>
            </a:br>
            <a:endParaRPr lang="nl-NL"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843808" y="2708920"/>
            <a:ext cx="2808312" cy="584775"/>
          </a:xfrm>
          <a:prstGeom prst="rect">
            <a:avLst/>
          </a:prstGeom>
          <a:noFill/>
        </p:spPr>
        <p:txBody>
          <a:bodyPr wrap="square" rtlCol="0">
            <a:spAutoFit/>
          </a:bodyPr>
          <a:lstStyle/>
          <a:p>
            <a:pPr algn="ctr"/>
            <a:r>
              <a:rPr lang="nl-NL" sz="3200" b="1" dirty="0" smtClean="0"/>
              <a:t>Liefde</a:t>
            </a:r>
            <a:endParaRPr lang="nl-NL" sz="3200" b="1" dirty="0"/>
          </a:p>
        </p:txBody>
      </p:sp>
      <p:graphicFrame>
        <p:nvGraphicFramePr>
          <p:cNvPr id="3" name="Diagram 2"/>
          <p:cNvGraphicFramePr/>
          <p:nvPr/>
        </p:nvGraphicFramePr>
        <p:xfrm>
          <a:off x="467544" y="692696"/>
          <a:ext cx="7560840" cy="54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95536" y="548680"/>
            <a:ext cx="8424936" cy="1015663"/>
          </a:xfrm>
          <a:prstGeom prst="rect">
            <a:avLst/>
          </a:prstGeom>
          <a:noFill/>
        </p:spPr>
        <p:txBody>
          <a:bodyPr wrap="square" rtlCol="0">
            <a:spAutoFit/>
          </a:bodyPr>
          <a:lstStyle/>
          <a:p>
            <a:pPr algn="ctr"/>
            <a:r>
              <a:rPr lang="nl-NL" sz="2000" dirty="0" smtClean="0"/>
              <a:t>God de Vader blijft boven de tijd staan</a:t>
            </a:r>
          </a:p>
          <a:p>
            <a:pPr algn="ctr"/>
            <a:endParaRPr lang="nl-NL" sz="2000" dirty="0" smtClean="0"/>
          </a:p>
          <a:p>
            <a:pPr algn="ctr"/>
            <a:r>
              <a:rPr lang="nl-NL" sz="2000" dirty="0" smtClean="0"/>
              <a:t>God de Zoon komt in de tijd, in de wereld</a:t>
            </a:r>
            <a:endParaRPr lang="nl-NL" sz="2000" dirty="0"/>
          </a:p>
        </p:txBody>
      </p:sp>
      <p:sp>
        <p:nvSpPr>
          <p:cNvPr id="3" name="Ovaal 2"/>
          <p:cNvSpPr/>
          <p:nvPr/>
        </p:nvSpPr>
        <p:spPr>
          <a:xfrm>
            <a:off x="1259632" y="2780928"/>
            <a:ext cx="6696744" cy="35283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 name="Tekstvak 3"/>
          <p:cNvSpPr txBox="1"/>
          <p:nvPr/>
        </p:nvSpPr>
        <p:spPr>
          <a:xfrm>
            <a:off x="2627784" y="3717032"/>
            <a:ext cx="3744416" cy="1631216"/>
          </a:xfrm>
          <a:prstGeom prst="rect">
            <a:avLst/>
          </a:prstGeom>
          <a:noFill/>
        </p:spPr>
        <p:txBody>
          <a:bodyPr wrap="square" rtlCol="0">
            <a:spAutoFit/>
          </a:bodyPr>
          <a:lstStyle/>
          <a:p>
            <a:pPr algn="ctr"/>
            <a:r>
              <a:rPr lang="nl-NL" sz="2000" b="1" dirty="0" smtClean="0"/>
              <a:t>Tijd</a:t>
            </a:r>
          </a:p>
          <a:p>
            <a:pPr algn="ctr"/>
            <a:endParaRPr lang="nl-NL" sz="2000" b="1" dirty="0" smtClean="0"/>
          </a:p>
          <a:p>
            <a:pPr algn="ctr"/>
            <a:endParaRPr lang="nl-NL" sz="2000" b="1" dirty="0" smtClean="0"/>
          </a:p>
          <a:p>
            <a:pPr algn="ctr"/>
            <a:endParaRPr lang="nl-NL" sz="2000" b="1" dirty="0" smtClean="0"/>
          </a:p>
          <a:p>
            <a:pPr algn="ctr"/>
            <a:r>
              <a:rPr lang="nl-NL" sz="2000" b="1" dirty="0" smtClean="0"/>
              <a:t>God de Zoon </a:t>
            </a:r>
            <a:endParaRPr lang="nl-NL" sz="2000" b="1" dirty="0"/>
          </a:p>
        </p:txBody>
      </p:sp>
      <p:sp>
        <p:nvSpPr>
          <p:cNvPr id="5" name="Tekstvak 4"/>
          <p:cNvSpPr txBox="1"/>
          <p:nvPr/>
        </p:nvSpPr>
        <p:spPr>
          <a:xfrm>
            <a:off x="3707904" y="1988840"/>
            <a:ext cx="1728192" cy="400110"/>
          </a:xfrm>
          <a:prstGeom prst="rect">
            <a:avLst/>
          </a:prstGeom>
          <a:noFill/>
        </p:spPr>
        <p:txBody>
          <a:bodyPr wrap="square" rtlCol="0">
            <a:spAutoFit/>
          </a:bodyPr>
          <a:lstStyle/>
          <a:p>
            <a:r>
              <a:rPr lang="nl-NL" sz="2000" b="1" dirty="0" smtClean="0"/>
              <a:t>God de Vader</a:t>
            </a:r>
            <a:endParaRPr lang="nl-NL" sz="2000"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al 2"/>
          <p:cNvSpPr/>
          <p:nvPr/>
        </p:nvSpPr>
        <p:spPr>
          <a:xfrm>
            <a:off x="1259632" y="3140968"/>
            <a:ext cx="6696744" cy="3168352"/>
          </a:xfrm>
          <a:prstGeom prst="ellips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 name="Tekstvak 3"/>
          <p:cNvSpPr txBox="1"/>
          <p:nvPr/>
        </p:nvSpPr>
        <p:spPr>
          <a:xfrm>
            <a:off x="2627784" y="3717032"/>
            <a:ext cx="3744416" cy="1631216"/>
          </a:xfrm>
          <a:prstGeom prst="rect">
            <a:avLst/>
          </a:prstGeom>
          <a:noFill/>
        </p:spPr>
        <p:txBody>
          <a:bodyPr wrap="square" rtlCol="0">
            <a:spAutoFit/>
          </a:bodyPr>
          <a:lstStyle/>
          <a:p>
            <a:pPr algn="ctr"/>
            <a:r>
              <a:rPr lang="nl-NL" sz="2000" b="1" dirty="0" smtClean="0"/>
              <a:t>Tijd</a:t>
            </a:r>
          </a:p>
          <a:p>
            <a:pPr algn="ctr"/>
            <a:endParaRPr lang="nl-NL" sz="2000" b="1" dirty="0" smtClean="0"/>
          </a:p>
          <a:p>
            <a:pPr algn="ctr"/>
            <a:endParaRPr lang="nl-NL" sz="2000" b="1" dirty="0" smtClean="0"/>
          </a:p>
          <a:p>
            <a:pPr algn="ctr"/>
            <a:endParaRPr lang="nl-NL" sz="2000" b="1" dirty="0" smtClean="0"/>
          </a:p>
          <a:p>
            <a:pPr algn="ctr"/>
            <a:r>
              <a:rPr lang="nl-NL" sz="2000" b="1" dirty="0" smtClean="0"/>
              <a:t>God de Zoon </a:t>
            </a:r>
            <a:endParaRPr lang="nl-NL" sz="2000" b="1" dirty="0"/>
          </a:p>
        </p:txBody>
      </p:sp>
      <p:sp>
        <p:nvSpPr>
          <p:cNvPr id="5" name="Tekstvak 4"/>
          <p:cNvSpPr txBox="1"/>
          <p:nvPr/>
        </p:nvSpPr>
        <p:spPr>
          <a:xfrm>
            <a:off x="3707904" y="2492896"/>
            <a:ext cx="1728192" cy="400110"/>
          </a:xfrm>
          <a:prstGeom prst="rect">
            <a:avLst/>
          </a:prstGeom>
          <a:noFill/>
        </p:spPr>
        <p:txBody>
          <a:bodyPr wrap="square" rtlCol="0">
            <a:spAutoFit/>
          </a:bodyPr>
          <a:lstStyle/>
          <a:p>
            <a:r>
              <a:rPr lang="nl-NL" sz="2000" b="1" dirty="0" smtClean="0"/>
              <a:t>God de Vader</a:t>
            </a:r>
            <a:endParaRPr lang="nl-NL" sz="2000" b="1" dirty="0"/>
          </a:p>
        </p:txBody>
      </p:sp>
      <p:graphicFrame>
        <p:nvGraphicFramePr>
          <p:cNvPr id="6" name="Diagram 5"/>
          <p:cNvGraphicFramePr/>
          <p:nvPr/>
        </p:nvGraphicFramePr>
        <p:xfrm>
          <a:off x="1403648" y="332656"/>
          <a:ext cx="6552728" cy="14401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al 2"/>
          <p:cNvSpPr/>
          <p:nvPr/>
        </p:nvSpPr>
        <p:spPr>
          <a:xfrm>
            <a:off x="1259632" y="3140968"/>
            <a:ext cx="6696744" cy="3168352"/>
          </a:xfrm>
          <a:prstGeom prst="ellips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 name="Tekstvak 3"/>
          <p:cNvSpPr txBox="1"/>
          <p:nvPr/>
        </p:nvSpPr>
        <p:spPr>
          <a:xfrm>
            <a:off x="2627784" y="3717032"/>
            <a:ext cx="3744416" cy="1631216"/>
          </a:xfrm>
          <a:prstGeom prst="rect">
            <a:avLst/>
          </a:prstGeom>
          <a:noFill/>
        </p:spPr>
        <p:txBody>
          <a:bodyPr wrap="square" rtlCol="0">
            <a:spAutoFit/>
          </a:bodyPr>
          <a:lstStyle/>
          <a:p>
            <a:pPr algn="ctr"/>
            <a:r>
              <a:rPr lang="nl-NL" sz="2000" b="1" dirty="0" smtClean="0"/>
              <a:t>Tijd</a:t>
            </a:r>
          </a:p>
          <a:p>
            <a:pPr algn="ctr"/>
            <a:endParaRPr lang="nl-NL" sz="2000" b="1" dirty="0" smtClean="0"/>
          </a:p>
          <a:p>
            <a:pPr algn="ctr"/>
            <a:endParaRPr lang="nl-NL" sz="2000" b="1" dirty="0" smtClean="0"/>
          </a:p>
          <a:p>
            <a:pPr algn="ctr"/>
            <a:endParaRPr lang="nl-NL" sz="2000" b="1" dirty="0" smtClean="0"/>
          </a:p>
          <a:p>
            <a:pPr algn="ctr"/>
            <a:r>
              <a:rPr lang="nl-NL" sz="2000" b="1" dirty="0" smtClean="0"/>
              <a:t>God de Zoon </a:t>
            </a:r>
            <a:endParaRPr lang="nl-NL" sz="2000" b="1" dirty="0"/>
          </a:p>
        </p:txBody>
      </p:sp>
      <p:sp>
        <p:nvSpPr>
          <p:cNvPr id="5" name="Tekstvak 4"/>
          <p:cNvSpPr txBox="1"/>
          <p:nvPr/>
        </p:nvSpPr>
        <p:spPr>
          <a:xfrm>
            <a:off x="3707904" y="2492896"/>
            <a:ext cx="1728192" cy="400110"/>
          </a:xfrm>
          <a:prstGeom prst="rect">
            <a:avLst/>
          </a:prstGeom>
          <a:noFill/>
        </p:spPr>
        <p:txBody>
          <a:bodyPr wrap="square" rtlCol="0">
            <a:spAutoFit/>
          </a:bodyPr>
          <a:lstStyle/>
          <a:p>
            <a:r>
              <a:rPr lang="nl-NL" sz="2000" b="1" dirty="0" smtClean="0"/>
              <a:t>God de Vader</a:t>
            </a:r>
            <a:endParaRPr lang="nl-NL" sz="2000" b="1" dirty="0"/>
          </a:p>
        </p:txBody>
      </p:sp>
      <p:sp>
        <p:nvSpPr>
          <p:cNvPr id="7" name="Tekstvak 6"/>
          <p:cNvSpPr txBox="1"/>
          <p:nvPr/>
        </p:nvSpPr>
        <p:spPr>
          <a:xfrm>
            <a:off x="1043608" y="188640"/>
            <a:ext cx="7344816" cy="1938992"/>
          </a:xfrm>
          <a:prstGeom prst="rect">
            <a:avLst/>
          </a:prstGeom>
          <a:noFill/>
        </p:spPr>
        <p:txBody>
          <a:bodyPr wrap="square" rtlCol="0">
            <a:spAutoFit/>
          </a:bodyPr>
          <a:lstStyle/>
          <a:p>
            <a:r>
              <a:rPr lang="nl-NL" sz="2000" dirty="0" smtClean="0"/>
              <a:t>De Zoon moest gehoorzaamheid leren, in de tijd en in de wereld</a:t>
            </a:r>
          </a:p>
          <a:p>
            <a:r>
              <a:rPr lang="nl-NL" sz="2000" dirty="0" smtClean="0"/>
              <a:t>Gedurende die tijd weet de Vader meer dan de Zoon</a:t>
            </a:r>
          </a:p>
          <a:p>
            <a:pPr>
              <a:buFontTx/>
              <a:buChar char="-"/>
            </a:pPr>
            <a:r>
              <a:rPr lang="nl-NL" sz="2000" dirty="0" smtClean="0"/>
              <a:t> De Vader houdt het overzicht</a:t>
            </a:r>
          </a:p>
          <a:p>
            <a:pPr>
              <a:buFontTx/>
              <a:buChar char="-"/>
            </a:pPr>
            <a:r>
              <a:rPr lang="nl-NL" sz="2000" dirty="0" smtClean="0"/>
              <a:t>De Zoon neemt de initiatieven op aarde (De man in linnen kleren)</a:t>
            </a:r>
          </a:p>
          <a:p>
            <a:pPr>
              <a:buFontTx/>
              <a:buChar char="-"/>
            </a:pPr>
            <a:endParaRPr lang="nl-NL" sz="2000" dirty="0" smtClean="0"/>
          </a:p>
          <a:p>
            <a:r>
              <a:rPr lang="nl-NL" sz="2000" dirty="0" smtClean="0"/>
              <a:t>Uit dit verschil in posities is enigszins het berouw Gods te verklaren</a:t>
            </a:r>
            <a:endParaRPr lang="nl-NL"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al 2"/>
          <p:cNvSpPr/>
          <p:nvPr/>
        </p:nvSpPr>
        <p:spPr>
          <a:xfrm>
            <a:off x="611560" y="1340768"/>
            <a:ext cx="7992888" cy="4824536"/>
          </a:xfrm>
          <a:prstGeom prst="ellips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 name="Tekstvak 3"/>
          <p:cNvSpPr txBox="1"/>
          <p:nvPr/>
        </p:nvSpPr>
        <p:spPr>
          <a:xfrm>
            <a:off x="2699792" y="1772816"/>
            <a:ext cx="3744416" cy="1077218"/>
          </a:xfrm>
          <a:prstGeom prst="rect">
            <a:avLst/>
          </a:prstGeom>
          <a:noFill/>
        </p:spPr>
        <p:txBody>
          <a:bodyPr wrap="square" rtlCol="0">
            <a:spAutoFit/>
          </a:bodyPr>
          <a:lstStyle/>
          <a:p>
            <a:pPr algn="ctr"/>
            <a:r>
              <a:rPr lang="nl-NL" sz="2000" b="1" dirty="0" smtClean="0"/>
              <a:t>Tijd</a:t>
            </a:r>
          </a:p>
          <a:p>
            <a:pPr algn="ctr"/>
            <a:endParaRPr lang="nl-NL" sz="2000" b="1" dirty="0" smtClean="0"/>
          </a:p>
          <a:p>
            <a:pPr algn="ctr"/>
            <a:r>
              <a:rPr lang="nl-NL" sz="2400" b="1" dirty="0" smtClean="0">
                <a:solidFill>
                  <a:srgbClr val="C00000"/>
                </a:solidFill>
              </a:rPr>
              <a:t>God de Zoon </a:t>
            </a:r>
            <a:endParaRPr lang="nl-NL" sz="2400" b="1" dirty="0">
              <a:solidFill>
                <a:srgbClr val="C00000"/>
              </a:solidFill>
            </a:endParaRPr>
          </a:p>
        </p:txBody>
      </p:sp>
      <p:sp>
        <p:nvSpPr>
          <p:cNvPr id="5" name="Tekstvak 4"/>
          <p:cNvSpPr txBox="1"/>
          <p:nvPr/>
        </p:nvSpPr>
        <p:spPr>
          <a:xfrm>
            <a:off x="3779912" y="260648"/>
            <a:ext cx="1728192" cy="400110"/>
          </a:xfrm>
          <a:prstGeom prst="rect">
            <a:avLst/>
          </a:prstGeom>
          <a:noFill/>
        </p:spPr>
        <p:txBody>
          <a:bodyPr wrap="square" rtlCol="0">
            <a:spAutoFit/>
          </a:bodyPr>
          <a:lstStyle/>
          <a:p>
            <a:r>
              <a:rPr lang="nl-NL" sz="2000" b="1" dirty="0" smtClean="0"/>
              <a:t>God de Vader</a:t>
            </a:r>
            <a:endParaRPr lang="nl-NL" sz="2000" b="1" dirty="0"/>
          </a:p>
        </p:txBody>
      </p:sp>
      <p:sp>
        <p:nvSpPr>
          <p:cNvPr id="6" name="Ovaal 5"/>
          <p:cNvSpPr/>
          <p:nvPr/>
        </p:nvSpPr>
        <p:spPr>
          <a:xfrm>
            <a:off x="2051720" y="3068960"/>
            <a:ext cx="5184576" cy="2880320"/>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Tekstvak 7"/>
          <p:cNvSpPr txBox="1"/>
          <p:nvPr/>
        </p:nvSpPr>
        <p:spPr>
          <a:xfrm>
            <a:off x="3059832" y="3645024"/>
            <a:ext cx="3312368" cy="1692771"/>
          </a:xfrm>
          <a:prstGeom prst="rect">
            <a:avLst/>
          </a:prstGeom>
          <a:noFill/>
        </p:spPr>
        <p:txBody>
          <a:bodyPr wrap="square" rtlCol="0">
            <a:spAutoFit/>
          </a:bodyPr>
          <a:lstStyle/>
          <a:p>
            <a:pPr algn="ctr"/>
            <a:r>
              <a:rPr lang="nl-NL" sz="2000" b="1" dirty="0" smtClean="0"/>
              <a:t>Wereld</a:t>
            </a:r>
          </a:p>
          <a:p>
            <a:pPr algn="ctr"/>
            <a:endParaRPr lang="nl-NL" sz="2000" b="1" dirty="0" smtClean="0"/>
          </a:p>
          <a:p>
            <a:pPr algn="ctr"/>
            <a:r>
              <a:rPr lang="nl-NL" sz="2400" b="1" dirty="0" smtClean="0">
                <a:solidFill>
                  <a:srgbClr val="C00000"/>
                </a:solidFill>
              </a:rPr>
              <a:t>Jezus Christus</a:t>
            </a:r>
          </a:p>
          <a:p>
            <a:pPr algn="ctr"/>
            <a:endParaRPr lang="nl-NL" sz="2000" b="1" dirty="0" smtClean="0"/>
          </a:p>
          <a:p>
            <a:pPr algn="ctr"/>
            <a:r>
              <a:rPr lang="nl-NL" sz="2000" b="1" dirty="0" smtClean="0"/>
              <a:t>Lam     +     Leeuw</a:t>
            </a:r>
            <a:endParaRPr lang="nl-NL" sz="2000"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76672"/>
            <a:ext cx="8424936" cy="4401205"/>
          </a:xfrm>
          <a:prstGeom prst="rect">
            <a:avLst/>
          </a:prstGeom>
          <a:noFill/>
        </p:spPr>
        <p:txBody>
          <a:bodyPr wrap="square" rtlCol="0">
            <a:spAutoFit/>
          </a:bodyPr>
          <a:lstStyle/>
          <a:p>
            <a:r>
              <a:rPr lang="nl-NL" sz="2000" dirty="0" smtClean="0"/>
              <a:t>Jezus is het </a:t>
            </a:r>
            <a:r>
              <a:rPr lang="nl-NL" sz="2000" b="1" dirty="0" smtClean="0"/>
              <a:t>Lam</a:t>
            </a:r>
          </a:p>
          <a:p>
            <a:r>
              <a:rPr lang="nl-NL" sz="2000" dirty="0" smtClean="0"/>
              <a:t>Dat is met name te </a:t>
            </a:r>
            <a:r>
              <a:rPr lang="nl-NL" sz="2000" b="1" dirty="0" smtClean="0">
                <a:solidFill>
                  <a:srgbClr val="C00000"/>
                </a:solidFill>
              </a:rPr>
              <a:t>zien</a:t>
            </a:r>
            <a:r>
              <a:rPr lang="nl-NL" sz="2000" dirty="0" smtClean="0"/>
              <a:t> aan de gevolgde lijdensweg van kribbe naar kruis</a:t>
            </a:r>
          </a:p>
          <a:p>
            <a:r>
              <a:rPr lang="nl-NL" sz="2000" dirty="0" smtClean="0"/>
              <a:t>Hij is de man van smarten</a:t>
            </a:r>
          </a:p>
          <a:p>
            <a:endParaRPr lang="nl-NL" sz="2000" dirty="0" smtClean="0"/>
          </a:p>
          <a:p>
            <a:endParaRPr lang="nl-NL" sz="2000" dirty="0" smtClean="0"/>
          </a:p>
          <a:p>
            <a:r>
              <a:rPr lang="nl-NL" sz="2000" dirty="0" smtClean="0"/>
              <a:t>Jezus is de </a:t>
            </a:r>
            <a:r>
              <a:rPr lang="nl-NL" sz="2000" b="1" dirty="0" smtClean="0"/>
              <a:t>Leeuw</a:t>
            </a:r>
          </a:p>
          <a:p>
            <a:r>
              <a:rPr lang="nl-NL" sz="2000" dirty="0" smtClean="0"/>
              <a:t>Dat is vooral te </a:t>
            </a:r>
            <a:r>
              <a:rPr lang="nl-NL" sz="2000" b="1" dirty="0" smtClean="0">
                <a:solidFill>
                  <a:srgbClr val="C00000"/>
                </a:solidFill>
              </a:rPr>
              <a:t>horen</a:t>
            </a:r>
            <a:r>
              <a:rPr lang="nl-NL" sz="2000" dirty="0" smtClean="0"/>
              <a:t>:</a:t>
            </a:r>
            <a:br>
              <a:rPr lang="nl-NL" sz="2000" dirty="0" smtClean="0"/>
            </a:br>
            <a:r>
              <a:rPr lang="nl-NL" sz="2000" dirty="0" smtClean="0"/>
              <a:t>-  aan Zijn gebiedende woorden (de wind gehoorzaamt en doden staan op)</a:t>
            </a:r>
            <a:br>
              <a:rPr lang="nl-NL" sz="2000" dirty="0" smtClean="0"/>
            </a:br>
            <a:r>
              <a:rPr lang="nl-NL" sz="2000" dirty="0" smtClean="0"/>
              <a:t>-  aan zijn genezende woorden (lammen en blinden worden genezen)</a:t>
            </a:r>
            <a:br>
              <a:rPr lang="nl-NL" sz="2000" dirty="0" smtClean="0"/>
            </a:br>
            <a:r>
              <a:rPr lang="nl-NL" sz="2000" dirty="0" smtClean="0"/>
              <a:t>-  aan de zeven kruiswoorden</a:t>
            </a:r>
          </a:p>
          <a:p>
            <a:endParaRPr lang="nl-NL" sz="2000" dirty="0" smtClean="0"/>
          </a:p>
          <a:p>
            <a:endParaRPr lang="nl-NL" sz="2000" dirty="0" smtClean="0"/>
          </a:p>
          <a:p>
            <a:endParaRPr lang="nl-NL" sz="2000" dirty="0" smtClean="0"/>
          </a:p>
          <a:p>
            <a:r>
              <a:rPr lang="nl-NL" sz="2000" dirty="0" smtClean="0"/>
              <a:t>Het </a:t>
            </a:r>
            <a:r>
              <a:rPr lang="nl-NL" sz="2000" b="1" dirty="0" smtClean="0">
                <a:solidFill>
                  <a:srgbClr val="C00000"/>
                </a:solidFill>
              </a:rPr>
              <a:t>horen</a:t>
            </a:r>
            <a:r>
              <a:rPr lang="nl-NL" sz="2000" dirty="0" smtClean="0"/>
              <a:t> heeft een diepere dimensie dan het </a:t>
            </a:r>
            <a:r>
              <a:rPr lang="nl-NL" sz="2000" b="1" dirty="0" smtClean="0">
                <a:solidFill>
                  <a:srgbClr val="C00000"/>
                </a:solidFill>
              </a:rPr>
              <a:t>zien</a:t>
            </a:r>
            <a:r>
              <a:rPr lang="nl-NL" sz="2000" dirty="0" smtClean="0"/>
              <a:t>.</a:t>
            </a:r>
            <a:endParaRPr lang="nl-NL" sz="20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467544" y="548680"/>
            <a:ext cx="8064896" cy="4647426"/>
          </a:xfrm>
          <a:prstGeom prst="rect">
            <a:avLst/>
          </a:prstGeom>
          <a:noFill/>
        </p:spPr>
        <p:txBody>
          <a:bodyPr wrap="square" rtlCol="0">
            <a:spAutoFit/>
          </a:bodyPr>
          <a:lstStyle/>
          <a:p>
            <a:r>
              <a:rPr lang="nl-NL" sz="2000" dirty="0" smtClean="0"/>
              <a:t>Als </a:t>
            </a:r>
            <a:r>
              <a:rPr lang="nl-NL" sz="2000" b="1" dirty="0" smtClean="0"/>
              <a:t>Lam</a:t>
            </a:r>
            <a:r>
              <a:rPr lang="nl-NL" sz="2000" dirty="0" smtClean="0"/>
              <a:t> heeft Jezus:</a:t>
            </a:r>
          </a:p>
          <a:p>
            <a:pPr>
              <a:buFontTx/>
              <a:buChar char="-"/>
            </a:pPr>
            <a:r>
              <a:rPr lang="nl-NL" sz="2000" dirty="0" smtClean="0"/>
              <a:t>  door Zijn offer het bloed aan ons ter beschikking gesteld;</a:t>
            </a:r>
            <a:br>
              <a:rPr lang="nl-NL" sz="2000" dirty="0" smtClean="0"/>
            </a:br>
            <a:r>
              <a:rPr lang="nl-NL" sz="2000" dirty="0" smtClean="0"/>
              <a:t>    wie dit gelooft, ontkomt aan Gods vloek over de zonde.</a:t>
            </a:r>
            <a:br>
              <a:rPr lang="nl-NL" sz="2000" dirty="0" smtClean="0"/>
            </a:br>
            <a:r>
              <a:rPr lang="nl-NL" sz="2000" dirty="0" smtClean="0"/>
              <a:t>-  alle gelovigen vrijgemaakt van de zonde;</a:t>
            </a:r>
            <a:br>
              <a:rPr lang="nl-NL" sz="2000" dirty="0" smtClean="0"/>
            </a:br>
            <a:r>
              <a:rPr lang="nl-NL" sz="2000" dirty="0" smtClean="0"/>
              <a:t>    wie wedergeboren is leeft niet meer in de zonde.</a:t>
            </a:r>
          </a:p>
          <a:p>
            <a:pPr>
              <a:buFontTx/>
              <a:buChar char="-"/>
            </a:pPr>
            <a:endParaRPr lang="nl-NL" sz="2000" dirty="0" smtClean="0"/>
          </a:p>
          <a:p>
            <a:pPr>
              <a:buFontTx/>
              <a:buChar char="-"/>
            </a:pPr>
            <a:endParaRPr lang="nl-NL" sz="2000" dirty="0" smtClean="0"/>
          </a:p>
          <a:p>
            <a:r>
              <a:rPr lang="nl-NL" sz="2000" dirty="0" smtClean="0"/>
              <a:t>Als </a:t>
            </a:r>
            <a:r>
              <a:rPr lang="nl-NL" sz="2000" b="1" dirty="0" smtClean="0"/>
              <a:t>Leeuw</a:t>
            </a:r>
            <a:r>
              <a:rPr lang="nl-NL" sz="2000" dirty="0" smtClean="0"/>
              <a:t> heeft Jezus:</a:t>
            </a:r>
          </a:p>
          <a:p>
            <a:pPr>
              <a:buFontTx/>
              <a:buChar char="-"/>
            </a:pPr>
            <a:r>
              <a:rPr lang="nl-NL" sz="2000" dirty="0" smtClean="0"/>
              <a:t>  in principe, strijdend aan het kruis, de Satan overwonnen;</a:t>
            </a:r>
            <a:br>
              <a:rPr lang="nl-NL" sz="2000" dirty="0" smtClean="0"/>
            </a:br>
            <a:r>
              <a:rPr lang="nl-NL" sz="2000" dirty="0" smtClean="0"/>
              <a:t>   op de jongste dag rekent Hij definitief met Satan en alle kwade machten af</a:t>
            </a:r>
          </a:p>
          <a:p>
            <a:pPr>
              <a:buFontTx/>
              <a:buChar char="-"/>
            </a:pPr>
            <a:r>
              <a:rPr lang="nl-NL" sz="2000" dirty="0" smtClean="0"/>
              <a:t>  de macht ontvangen in de hemel en op de aarde;</a:t>
            </a:r>
            <a:br>
              <a:rPr lang="nl-NL" sz="2000" dirty="0" smtClean="0"/>
            </a:br>
            <a:r>
              <a:rPr lang="nl-NL" sz="2000" dirty="0" smtClean="0"/>
              <a:t>    in de hemel bouwt Hij aan het Nieuwe Jeruzalem</a:t>
            </a:r>
            <a:br>
              <a:rPr lang="nl-NL" sz="2000" dirty="0" smtClean="0"/>
            </a:br>
            <a:r>
              <a:rPr lang="nl-NL" sz="2000" dirty="0" smtClean="0"/>
              <a:t>    op de aarde stuwt Hij de geschiedenis naar de eindtijd</a:t>
            </a:r>
          </a:p>
          <a:p>
            <a:r>
              <a:rPr lang="nl-NL" dirty="0" smtClean="0"/>
              <a:t/>
            </a:r>
            <a:br>
              <a:rPr lang="nl-NL" dirty="0" smtClean="0"/>
            </a:br>
            <a:r>
              <a:rPr lang="nl-NL" dirty="0" smtClean="0"/>
              <a:t>   </a:t>
            </a:r>
            <a:endParaRPr lang="nl-NL"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95536" y="548680"/>
            <a:ext cx="8352928" cy="5232202"/>
          </a:xfrm>
          <a:prstGeom prst="rect">
            <a:avLst/>
          </a:prstGeom>
          <a:noFill/>
        </p:spPr>
        <p:txBody>
          <a:bodyPr wrap="square" rtlCol="0">
            <a:spAutoFit/>
          </a:bodyPr>
          <a:lstStyle/>
          <a:p>
            <a:r>
              <a:rPr lang="nl-NL" sz="2000" dirty="0" smtClean="0"/>
              <a:t>Jezus Christus was tijdens Zijn verblijf op aarde zowel </a:t>
            </a:r>
            <a:r>
              <a:rPr lang="nl-NL" sz="2000" b="1" dirty="0" smtClean="0">
                <a:solidFill>
                  <a:srgbClr val="C00000"/>
                </a:solidFill>
              </a:rPr>
              <a:t>God</a:t>
            </a:r>
            <a:r>
              <a:rPr lang="nl-NL" sz="2000" dirty="0" smtClean="0">
                <a:solidFill>
                  <a:srgbClr val="C00000"/>
                </a:solidFill>
              </a:rPr>
              <a:t> </a:t>
            </a:r>
            <a:r>
              <a:rPr lang="nl-NL" sz="2000" dirty="0" smtClean="0"/>
              <a:t>als </a:t>
            </a:r>
            <a:r>
              <a:rPr lang="nl-NL" sz="2000" b="1" dirty="0" smtClean="0">
                <a:solidFill>
                  <a:schemeClr val="accent1"/>
                </a:solidFill>
              </a:rPr>
              <a:t>mens</a:t>
            </a:r>
          </a:p>
          <a:p>
            <a:endParaRPr lang="nl-NL" sz="2000" dirty="0" smtClean="0"/>
          </a:p>
          <a:p>
            <a:r>
              <a:rPr lang="nl-NL" sz="2000" dirty="0" smtClean="0"/>
              <a:t>Als </a:t>
            </a:r>
            <a:r>
              <a:rPr lang="nl-NL" sz="2000" b="1" dirty="0" smtClean="0">
                <a:solidFill>
                  <a:srgbClr val="C00000"/>
                </a:solidFill>
              </a:rPr>
              <a:t>God</a:t>
            </a:r>
            <a:r>
              <a:rPr lang="nl-NL" sz="2000" dirty="0" smtClean="0"/>
              <a:t> was en is Hij de Hogepriester</a:t>
            </a:r>
          </a:p>
          <a:p>
            <a:r>
              <a:rPr lang="nl-NL" sz="2000" dirty="0" smtClean="0"/>
              <a:t>Als </a:t>
            </a:r>
            <a:r>
              <a:rPr lang="nl-NL" sz="2000" b="1" dirty="0" smtClean="0">
                <a:solidFill>
                  <a:schemeClr val="accent1"/>
                </a:solidFill>
              </a:rPr>
              <a:t>mens</a:t>
            </a:r>
            <a:r>
              <a:rPr lang="nl-NL" sz="2000" dirty="0" smtClean="0"/>
              <a:t> was en is Hij het Lam dat voor ons is geslacht</a:t>
            </a:r>
          </a:p>
          <a:p>
            <a:r>
              <a:rPr lang="nl-NL" sz="2000" dirty="0" smtClean="0"/>
              <a:t>Als </a:t>
            </a:r>
            <a:r>
              <a:rPr lang="nl-NL" sz="2000" b="1" dirty="0" smtClean="0">
                <a:solidFill>
                  <a:srgbClr val="C00000"/>
                </a:solidFill>
              </a:rPr>
              <a:t>God</a:t>
            </a:r>
            <a:r>
              <a:rPr lang="nl-NL" sz="2000" dirty="0" smtClean="0"/>
              <a:t> en </a:t>
            </a:r>
            <a:r>
              <a:rPr lang="nl-NL" sz="2000" b="1" dirty="0" smtClean="0">
                <a:solidFill>
                  <a:schemeClr val="accent1"/>
                </a:solidFill>
              </a:rPr>
              <a:t>mens</a:t>
            </a:r>
            <a:r>
              <a:rPr lang="nl-NL" sz="2000" dirty="0" smtClean="0"/>
              <a:t> bracht Hij daardoor zowel actief als passief het zoenoffer</a:t>
            </a:r>
          </a:p>
          <a:p>
            <a:endParaRPr lang="nl-NL" sz="2000" dirty="0" smtClean="0"/>
          </a:p>
          <a:p>
            <a:r>
              <a:rPr lang="nl-NL" sz="2000" dirty="0" smtClean="0"/>
              <a:t>Als </a:t>
            </a:r>
            <a:r>
              <a:rPr lang="nl-NL" sz="2000" b="1" dirty="0" smtClean="0">
                <a:solidFill>
                  <a:srgbClr val="C00000"/>
                </a:solidFill>
              </a:rPr>
              <a:t>God</a:t>
            </a:r>
            <a:r>
              <a:rPr lang="nl-NL" sz="2000" dirty="0" smtClean="0"/>
              <a:t> was en is Hij de Vredesvorst</a:t>
            </a:r>
          </a:p>
          <a:p>
            <a:r>
              <a:rPr lang="nl-NL" sz="2000" dirty="0" smtClean="0"/>
              <a:t>Als </a:t>
            </a:r>
            <a:r>
              <a:rPr lang="nl-NL" sz="2000" b="1" dirty="0" smtClean="0">
                <a:solidFill>
                  <a:schemeClr val="accent1"/>
                </a:solidFill>
              </a:rPr>
              <a:t>mens</a:t>
            </a:r>
            <a:r>
              <a:rPr lang="nl-NL" sz="2000" dirty="0" smtClean="0"/>
              <a:t> was en is Hij de aanzegger van de komst van Zijn Koninkrijk</a:t>
            </a:r>
          </a:p>
          <a:p>
            <a:r>
              <a:rPr lang="nl-NL" sz="2000" dirty="0" smtClean="0"/>
              <a:t>Als </a:t>
            </a:r>
            <a:r>
              <a:rPr lang="nl-NL" sz="2000" b="1" dirty="0" smtClean="0">
                <a:solidFill>
                  <a:srgbClr val="C00000"/>
                </a:solidFill>
              </a:rPr>
              <a:t>God </a:t>
            </a:r>
            <a:r>
              <a:rPr lang="nl-NL" sz="2000" dirty="0" smtClean="0"/>
              <a:t>en </a:t>
            </a:r>
            <a:r>
              <a:rPr lang="nl-NL" sz="2000" b="1" dirty="0" smtClean="0">
                <a:solidFill>
                  <a:schemeClr val="accent1"/>
                </a:solidFill>
              </a:rPr>
              <a:t>mens</a:t>
            </a:r>
            <a:r>
              <a:rPr lang="nl-NL" sz="2000" dirty="0" smtClean="0"/>
              <a:t> behaalde Hij de overwinning op Satan</a:t>
            </a:r>
          </a:p>
          <a:p>
            <a:endParaRPr lang="nl-NL" sz="2000" dirty="0" smtClean="0"/>
          </a:p>
          <a:p>
            <a:r>
              <a:rPr lang="nl-NL" sz="2000" dirty="0" smtClean="0"/>
              <a:t>Als </a:t>
            </a:r>
            <a:r>
              <a:rPr lang="nl-NL" sz="2000" b="1" dirty="0" smtClean="0">
                <a:solidFill>
                  <a:srgbClr val="C00000"/>
                </a:solidFill>
              </a:rPr>
              <a:t>God</a:t>
            </a:r>
            <a:r>
              <a:rPr lang="nl-NL" sz="2000" dirty="0" smtClean="0"/>
              <a:t> was en is Hij de Profeet</a:t>
            </a:r>
          </a:p>
          <a:p>
            <a:r>
              <a:rPr lang="nl-NL" sz="2000" dirty="0" smtClean="0"/>
              <a:t>Als </a:t>
            </a:r>
            <a:r>
              <a:rPr lang="nl-NL" sz="2000" b="1" dirty="0" smtClean="0">
                <a:solidFill>
                  <a:schemeClr val="accent1"/>
                </a:solidFill>
              </a:rPr>
              <a:t>mens</a:t>
            </a:r>
            <a:r>
              <a:rPr lang="nl-NL" sz="2000" dirty="0" smtClean="0"/>
              <a:t> was en is Hij de verkondiger van het Evangelie</a:t>
            </a:r>
          </a:p>
          <a:p>
            <a:r>
              <a:rPr lang="nl-NL" sz="2000" dirty="0" smtClean="0"/>
              <a:t>Als </a:t>
            </a:r>
            <a:r>
              <a:rPr lang="nl-NL" sz="2000" b="1" dirty="0" smtClean="0">
                <a:solidFill>
                  <a:srgbClr val="C00000"/>
                </a:solidFill>
              </a:rPr>
              <a:t>God</a:t>
            </a:r>
            <a:r>
              <a:rPr lang="nl-NL" sz="2000" dirty="0" smtClean="0"/>
              <a:t> en </a:t>
            </a:r>
            <a:r>
              <a:rPr lang="nl-NL" sz="2000" b="1" dirty="0" smtClean="0">
                <a:solidFill>
                  <a:schemeClr val="accent1"/>
                </a:solidFill>
              </a:rPr>
              <a:t>mens</a:t>
            </a:r>
            <a:r>
              <a:rPr lang="nl-NL" sz="2000" dirty="0" smtClean="0"/>
              <a:t> had Hij de regie over alle heilsfeiten</a:t>
            </a:r>
          </a:p>
          <a:p>
            <a:endParaRPr lang="nl-NL" sz="2000" dirty="0" smtClean="0"/>
          </a:p>
          <a:p>
            <a:endParaRPr lang="nl-NL" dirty="0" smtClean="0"/>
          </a:p>
          <a:p>
            <a:endParaRPr lang="nl-NL" dirty="0" smtClean="0"/>
          </a:p>
          <a:p>
            <a:endParaRPr lang="nl-NL"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467544" y="620688"/>
            <a:ext cx="8208912" cy="5940088"/>
          </a:xfrm>
          <a:prstGeom prst="rect">
            <a:avLst/>
          </a:prstGeom>
          <a:noFill/>
        </p:spPr>
        <p:txBody>
          <a:bodyPr wrap="square" rtlCol="0">
            <a:spAutoFit/>
          </a:bodyPr>
          <a:lstStyle/>
          <a:p>
            <a:r>
              <a:rPr lang="nl-NL" sz="2000" dirty="0" smtClean="0"/>
              <a:t>Paulus heeft ons het mysterie onthuld. </a:t>
            </a:r>
            <a:br>
              <a:rPr lang="nl-NL" sz="2000" dirty="0" smtClean="0"/>
            </a:br>
            <a:r>
              <a:rPr lang="nl-NL" sz="2000" dirty="0" smtClean="0"/>
              <a:t>Bij elke wedergeboorte vindt er een totale verandering plaats:</a:t>
            </a:r>
          </a:p>
          <a:p>
            <a:pPr>
              <a:buFontTx/>
              <a:buChar char="-"/>
            </a:pPr>
            <a:r>
              <a:rPr lang="nl-NL" sz="2000" dirty="0" smtClean="0"/>
              <a:t>  </a:t>
            </a:r>
            <a:r>
              <a:rPr lang="nl-NL" sz="2000" b="1" dirty="0" smtClean="0">
                <a:solidFill>
                  <a:srgbClr val="C00000"/>
                </a:solidFill>
              </a:rPr>
              <a:t>Christus komt in hem</a:t>
            </a:r>
          </a:p>
          <a:p>
            <a:pPr>
              <a:buFontTx/>
              <a:buChar char="-"/>
            </a:pPr>
            <a:r>
              <a:rPr lang="nl-NL" sz="2000" b="1" dirty="0" smtClean="0">
                <a:solidFill>
                  <a:srgbClr val="C00000"/>
                </a:solidFill>
              </a:rPr>
              <a:t>  hij komt in Jezus Christus</a:t>
            </a:r>
          </a:p>
          <a:p>
            <a:pPr>
              <a:buFontTx/>
              <a:buChar char="-"/>
            </a:pPr>
            <a:endParaRPr lang="nl-NL" sz="2000" dirty="0" smtClean="0"/>
          </a:p>
          <a:p>
            <a:r>
              <a:rPr lang="nl-NL" sz="2000" dirty="0" smtClean="0"/>
              <a:t>We lezen dit in Kolossenzen 1:26-28:</a:t>
            </a:r>
          </a:p>
          <a:p>
            <a:endParaRPr lang="nl-NL" sz="2000" dirty="0" smtClean="0"/>
          </a:p>
          <a:p>
            <a:r>
              <a:rPr lang="nl-NL" sz="2000" dirty="0" smtClean="0"/>
              <a:t>Het mysterie dat in alle eeuwen en voor alle generaties verborgen is geweest, maar nu aan Zijn heiligen onthuld is.</a:t>
            </a:r>
          </a:p>
          <a:p>
            <a:r>
              <a:rPr lang="nl-NL" sz="2000" dirty="0" smtClean="0"/>
              <a:t>Aan hen heeft God bekend willen maken hoe glorierijk dit mysterie is </a:t>
            </a:r>
            <a:r>
              <a:rPr lang="nl-NL" sz="2000" b="1" dirty="0" smtClean="0"/>
              <a:t>voor alle volken</a:t>
            </a:r>
            <a:r>
              <a:rPr lang="nl-NL" sz="2000" dirty="0" smtClean="0"/>
              <a:t>: </a:t>
            </a:r>
            <a:r>
              <a:rPr lang="nl-NL" sz="2000" b="1" dirty="0" smtClean="0">
                <a:solidFill>
                  <a:srgbClr val="C00000"/>
                </a:solidFill>
              </a:rPr>
              <a:t>Christus is in u</a:t>
            </a:r>
            <a:r>
              <a:rPr lang="nl-NL" sz="2000" dirty="0" smtClean="0"/>
              <a:t>, Hij is de hoop op goddelijke luister.</a:t>
            </a:r>
          </a:p>
          <a:p>
            <a:r>
              <a:rPr lang="nl-NL" sz="2000" dirty="0" smtClean="0"/>
              <a:t>Hem verkondigen wij wanneer we iedereen waarschuwen en in alle wijsheid onderrichten, om </a:t>
            </a:r>
            <a:r>
              <a:rPr lang="nl-NL" sz="2000" b="1" dirty="0" smtClean="0">
                <a:solidFill>
                  <a:srgbClr val="C00000"/>
                </a:solidFill>
              </a:rPr>
              <a:t>iedereen tot volmaaktheid in Christus </a:t>
            </a:r>
            <a:r>
              <a:rPr lang="nl-NL" sz="2000" dirty="0" smtClean="0"/>
              <a:t>te brengen.</a:t>
            </a:r>
          </a:p>
          <a:p>
            <a:endParaRPr lang="nl-NL" sz="2000" dirty="0" smtClean="0"/>
          </a:p>
          <a:p>
            <a:endParaRPr lang="nl-NL" sz="2000" dirty="0" smtClean="0"/>
          </a:p>
          <a:p>
            <a:r>
              <a:rPr lang="nl-NL" sz="2000" dirty="0" smtClean="0"/>
              <a:t>Dit mysterie is onthuld en het is bestemd voor alle volken.</a:t>
            </a:r>
          </a:p>
          <a:p>
            <a:r>
              <a:rPr lang="nl-NL" sz="2000" dirty="0" smtClean="0"/>
              <a:t>Op de jongste dag zal het aan iedereen duidelijk worden.</a:t>
            </a:r>
            <a:br>
              <a:rPr lang="nl-NL" sz="2000" dirty="0" smtClean="0"/>
            </a:br>
            <a:r>
              <a:rPr lang="nl-NL" sz="2000" dirty="0" smtClean="0"/>
              <a:t>Immers dan zal elke knie zich buigen.</a:t>
            </a:r>
            <a:br>
              <a:rPr lang="nl-NL" sz="2000" dirty="0" smtClean="0"/>
            </a:br>
            <a:endParaRPr lang="nl-NL" sz="20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755576" y="692696"/>
            <a:ext cx="7632848" cy="4985980"/>
          </a:xfrm>
          <a:prstGeom prst="rect">
            <a:avLst/>
          </a:prstGeom>
          <a:noFill/>
        </p:spPr>
        <p:txBody>
          <a:bodyPr wrap="square" rtlCol="0">
            <a:spAutoFit/>
          </a:bodyPr>
          <a:lstStyle/>
          <a:p>
            <a:r>
              <a:rPr lang="nl-NL" sz="2000" dirty="0" smtClean="0"/>
              <a:t>Daniël heeft een gruwelijke eindtijd voorzegd.</a:t>
            </a:r>
          </a:p>
          <a:p>
            <a:endParaRPr lang="nl-NL" sz="2000" dirty="0" smtClean="0"/>
          </a:p>
          <a:p>
            <a:r>
              <a:rPr lang="nl-NL" sz="2000" dirty="0" smtClean="0"/>
              <a:t>Daarbij heeft hij laten zien dat God alles in handen heeft en van te voren weet wat gaat komen.</a:t>
            </a:r>
          </a:p>
          <a:p>
            <a:endParaRPr lang="nl-NL" sz="2000" dirty="0" smtClean="0"/>
          </a:p>
          <a:p>
            <a:r>
              <a:rPr lang="nl-NL" sz="2000" dirty="0" smtClean="0"/>
              <a:t>Duidelijk is komen vast te staan dat alles wat voorspeld was, in de loop van enkele eeuwen ook zo heeft plaatsgevonden.</a:t>
            </a:r>
          </a:p>
          <a:p>
            <a:endParaRPr lang="nl-NL" sz="2000" dirty="0" smtClean="0"/>
          </a:p>
          <a:p>
            <a:r>
              <a:rPr lang="nl-NL" sz="2000" dirty="0" err="1" smtClean="0"/>
              <a:t>Daniëls</a:t>
            </a:r>
            <a:r>
              <a:rPr lang="nl-NL" sz="2000" dirty="0" smtClean="0"/>
              <a:t> voorspellingen zijn zo exact uitgekomen, dat vele theologen ontkennen dat Daniël de schrijver kan zijn geweest.</a:t>
            </a:r>
          </a:p>
          <a:p>
            <a:endParaRPr lang="nl-NL" sz="2000" dirty="0" smtClean="0"/>
          </a:p>
          <a:p>
            <a:r>
              <a:rPr lang="nl-NL" sz="2000" dirty="0" smtClean="0"/>
              <a:t>God stuurt ‘net op tijd’ machtige engelen om de uitroeiing van heel Israël te voorkomen.</a:t>
            </a:r>
          </a:p>
          <a:p>
            <a:endParaRPr lang="nl-NL" sz="2000" dirty="0" smtClean="0"/>
          </a:p>
          <a:p>
            <a:r>
              <a:rPr lang="nl-NL" sz="2000" dirty="0" smtClean="0"/>
              <a:t>God heeft de regie in handen!</a:t>
            </a:r>
          </a:p>
          <a:p>
            <a:endParaRPr lang="nl-NL"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95536" y="620688"/>
            <a:ext cx="8496944" cy="5170646"/>
          </a:xfrm>
          <a:prstGeom prst="rect">
            <a:avLst/>
          </a:prstGeom>
          <a:noFill/>
        </p:spPr>
        <p:txBody>
          <a:bodyPr wrap="square" rtlCol="0">
            <a:spAutoFit/>
          </a:bodyPr>
          <a:lstStyle/>
          <a:p>
            <a:pPr>
              <a:lnSpc>
                <a:spcPct val="150000"/>
              </a:lnSpc>
            </a:pPr>
            <a:r>
              <a:rPr lang="nl-NL" sz="2000" b="1" dirty="0" smtClean="0"/>
              <a:t>Christus in ons:</a:t>
            </a:r>
          </a:p>
          <a:p>
            <a:pPr>
              <a:lnSpc>
                <a:spcPct val="150000"/>
              </a:lnSpc>
              <a:buFontTx/>
              <a:buChar char="-"/>
            </a:pPr>
            <a:r>
              <a:rPr lang="nl-NL" sz="2000" b="1" dirty="0" smtClean="0"/>
              <a:t>  Hij  werkt in ons de verzoening uit; Hij geeft ons vrede</a:t>
            </a:r>
          </a:p>
          <a:p>
            <a:pPr>
              <a:lnSpc>
                <a:spcPct val="150000"/>
              </a:lnSpc>
              <a:buFontTx/>
              <a:buChar char="-"/>
            </a:pPr>
            <a:r>
              <a:rPr lang="nl-NL" sz="2000" b="1" dirty="0" smtClean="0"/>
              <a:t>  Hij werkt in ons de gerechtigheid uit; Hij ruimt de zonde op</a:t>
            </a:r>
          </a:p>
          <a:p>
            <a:pPr>
              <a:lnSpc>
                <a:spcPct val="150000"/>
              </a:lnSpc>
              <a:buFontTx/>
              <a:buChar char="-"/>
            </a:pPr>
            <a:r>
              <a:rPr lang="nl-NL" sz="2000" b="1" dirty="0" smtClean="0"/>
              <a:t>  Hij werkt in ons de heiligheid uit; Hij vernieuwt ons</a:t>
            </a:r>
          </a:p>
          <a:p>
            <a:pPr>
              <a:lnSpc>
                <a:spcPct val="150000"/>
              </a:lnSpc>
            </a:pPr>
            <a:endParaRPr lang="nl-NL" sz="2000" b="1" dirty="0" smtClean="0"/>
          </a:p>
          <a:p>
            <a:pPr>
              <a:lnSpc>
                <a:spcPct val="150000"/>
              </a:lnSpc>
            </a:pPr>
            <a:endParaRPr lang="nl-NL" sz="2000" b="1" dirty="0" smtClean="0"/>
          </a:p>
          <a:p>
            <a:pPr>
              <a:lnSpc>
                <a:spcPct val="150000"/>
              </a:lnSpc>
            </a:pPr>
            <a:r>
              <a:rPr lang="nl-NL" sz="2000" b="1" dirty="0" smtClean="0"/>
              <a:t>Wij in Christus:</a:t>
            </a:r>
          </a:p>
          <a:p>
            <a:pPr>
              <a:lnSpc>
                <a:spcPct val="150000"/>
              </a:lnSpc>
              <a:buFontTx/>
              <a:buChar char="-"/>
            </a:pPr>
            <a:r>
              <a:rPr lang="nl-NL" sz="2000" b="1" dirty="0" smtClean="0"/>
              <a:t>  Wij zijn in Christus rechtvaardig</a:t>
            </a:r>
            <a:br>
              <a:rPr lang="nl-NL" sz="2000" b="1" dirty="0" smtClean="0"/>
            </a:br>
            <a:r>
              <a:rPr lang="nl-NL" sz="2000" b="1" dirty="0" smtClean="0"/>
              <a:t>-  Wij worden in Christus geheiligd</a:t>
            </a:r>
          </a:p>
          <a:p>
            <a:pPr>
              <a:lnSpc>
                <a:spcPct val="150000"/>
              </a:lnSpc>
              <a:buFontTx/>
              <a:buChar char="-"/>
            </a:pPr>
            <a:r>
              <a:rPr lang="nl-NL" sz="2000" b="1" dirty="0" smtClean="0"/>
              <a:t>  Wij maken in Christus deel uit van Zijn Koninkrijk</a:t>
            </a:r>
          </a:p>
          <a:p>
            <a:pPr>
              <a:lnSpc>
                <a:spcPct val="150000"/>
              </a:lnSpc>
              <a:buFontTx/>
              <a:buChar char="-"/>
            </a:pPr>
            <a:endParaRPr lang="nl-NL" sz="20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95536" y="620688"/>
            <a:ext cx="8424936" cy="2862322"/>
          </a:xfrm>
          <a:prstGeom prst="rect">
            <a:avLst/>
          </a:prstGeom>
          <a:noFill/>
        </p:spPr>
        <p:txBody>
          <a:bodyPr wrap="square" rtlCol="0">
            <a:spAutoFit/>
          </a:bodyPr>
          <a:lstStyle/>
          <a:p>
            <a:r>
              <a:rPr lang="nl-NL" sz="2000" dirty="0" smtClean="0"/>
              <a:t>De relatie tussen Christus en de Zijnen is zo hecht, dat zodra een gelovige sterft deze direct bij Hem in de hemel wordt opgenomen. </a:t>
            </a:r>
          </a:p>
          <a:p>
            <a:endParaRPr lang="nl-NL" sz="2000" dirty="0" smtClean="0"/>
          </a:p>
          <a:p>
            <a:r>
              <a:rPr lang="nl-NL" sz="2000" dirty="0" smtClean="0"/>
              <a:t>De gelovige wacht dan geen oordeel meer.</a:t>
            </a:r>
          </a:p>
          <a:p>
            <a:r>
              <a:rPr lang="nl-NL" sz="2000" dirty="0" smtClean="0"/>
              <a:t>Dat lezen we in Johannes 5:24:</a:t>
            </a:r>
          </a:p>
          <a:p>
            <a:endParaRPr lang="nl-NL" sz="2000" dirty="0" smtClean="0"/>
          </a:p>
          <a:p>
            <a:r>
              <a:rPr lang="nl-NL" sz="2000" b="1" dirty="0" smtClean="0">
                <a:solidFill>
                  <a:srgbClr val="00B0F0"/>
                </a:solidFill>
              </a:rPr>
              <a:t>Waarachtig, ik verzeker u: wie luistert naar wat Ik zeg en Hem gelooft die Mij gezonden heeft, heeft eeuwig leven; over hem wordt geen oordeel uitgesproken, hij is van de dood overgegaan naar het leven.</a:t>
            </a:r>
            <a:endParaRPr lang="nl-NL" sz="2000" b="1" dirty="0">
              <a:solidFill>
                <a:srgbClr val="00B0F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95536" y="620688"/>
            <a:ext cx="8280920" cy="4093428"/>
          </a:xfrm>
          <a:prstGeom prst="rect">
            <a:avLst/>
          </a:prstGeom>
          <a:noFill/>
        </p:spPr>
        <p:txBody>
          <a:bodyPr wrap="square" rtlCol="0">
            <a:spAutoFit/>
          </a:bodyPr>
          <a:lstStyle/>
          <a:p>
            <a:r>
              <a:rPr lang="nl-NL" sz="2000" dirty="0" smtClean="0"/>
              <a:t>In Matteüs 25: 32 lezen we over het laatste oordeel:</a:t>
            </a:r>
          </a:p>
          <a:p>
            <a:endParaRPr lang="nl-NL" sz="2000" dirty="0" smtClean="0"/>
          </a:p>
          <a:p>
            <a:r>
              <a:rPr lang="nl-NL" sz="2000" b="1" dirty="0" smtClean="0">
                <a:solidFill>
                  <a:srgbClr val="00B0F0"/>
                </a:solidFill>
              </a:rPr>
              <a:t>Dan zullen alle volken voor Hem worden samengebracht en zal Hij de mensen van elkaar scheiden zoals een herder de schapen van de bokken scheidt.</a:t>
            </a:r>
          </a:p>
          <a:p>
            <a:endParaRPr lang="nl-NL" sz="2000" dirty="0" smtClean="0"/>
          </a:p>
          <a:p>
            <a:endParaRPr lang="nl-NL" sz="2000" dirty="0" smtClean="0"/>
          </a:p>
          <a:p>
            <a:r>
              <a:rPr lang="nl-NL" sz="2000" dirty="0" smtClean="0"/>
              <a:t>Het laatste oordeel vindt plaats als:</a:t>
            </a:r>
          </a:p>
          <a:p>
            <a:pPr>
              <a:buFontTx/>
              <a:buChar char="-"/>
            </a:pPr>
            <a:r>
              <a:rPr lang="nl-NL" sz="2000" dirty="0" smtClean="0"/>
              <a:t>  alle graven open zijn gegaan en iedereen een onvergankelijk lichaam heeft </a:t>
            </a:r>
            <a:br>
              <a:rPr lang="nl-NL" sz="2000" dirty="0" smtClean="0"/>
            </a:br>
            <a:r>
              <a:rPr lang="nl-NL" sz="2000" dirty="0" smtClean="0"/>
              <a:t>   ontvangen</a:t>
            </a:r>
          </a:p>
          <a:p>
            <a:pPr>
              <a:buFontTx/>
              <a:buChar char="-"/>
            </a:pPr>
            <a:r>
              <a:rPr lang="nl-NL" sz="2000" dirty="0" smtClean="0"/>
              <a:t>  de boeken zijn geopend en iedereen inzicht heeft gekregen in Gods grote</a:t>
            </a:r>
            <a:br>
              <a:rPr lang="nl-NL" sz="2000" dirty="0" smtClean="0"/>
            </a:br>
            <a:r>
              <a:rPr lang="nl-NL" sz="2000" dirty="0" smtClean="0"/>
              <a:t>   daden</a:t>
            </a:r>
          </a:p>
          <a:p>
            <a:pPr>
              <a:buFontTx/>
              <a:buChar char="-"/>
            </a:pPr>
            <a:r>
              <a:rPr lang="nl-NL" sz="2000" dirty="0" smtClean="0"/>
              <a:t>  alle knie zich zal buigen</a:t>
            </a:r>
            <a:endParaRPr lang="nl-NL" sz="20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95536" y="548680"/>
            <a:ext cx="8280920" cy="4308872"/>
          </a:xfrm>
          <a:prstGeom prst="rect">
            <a:avLst/>
          </a:prstGeom>
          <a:noFill/>
        </p:spPr>
        <p:txBody>
          <a:bodyPr wrap="square" rtlCol="0">
            <a:spAutoFit/>
          </a:bodyPr>
          <a:lstStyle/>
          <a:p>
            <a:r>
              <a:rPr lang="nl-NL" sz="2000" dirty="0" smtClean="0"/>
              <a:t>Tijdens het laatste oordeel bevinden de meeste gelovigen zich in de hemel.</a:t>
            </a:r>
          </a:p>
          <a:p>
            <a:r>
              <a:rPr lang="nl-NL" sz="2000" dirty="0" smtClean="0"/>
              <a:t>Bovendien zijn net vóór de jongste dag, bij Jezus’ terugkomst op de wolken,</a:t>
            </a:r>
          </a:p>
          <a:p>
            <a:r>
              <a:rPr lang="nl-NL" sz="2000" dirty="0" smtClean="0"/>
              <a:t>de op dat moment levende gelovigen op aarde Hem in de lucht tegemoet gegaan.</a:t>
            </a:r>
          </a:p>
          <a:p>
            <a:endParaRPr lang="nl-NL" sz="2000" dirty="0" smtClean="0"/>
          </a:p>
          <a:p>
            <a:endParaRPr lang="nl-NL" sz="2000" dirty="0" smtClean="0"/>
          </a:p>
          <a:p>
            <a:r>
              <a:rPr lang="nl-NL" sz="2000" dirty="0" smtClean="0"/>
              <a:t>Tijdens het laatste oordeel bevinden zich alleen nog de ongelovigen, de zoekers en de twijfelaars op aarde.</a:t>
            </a:r>
          </a:p>
          <a:p>
            <a:r>
              <a:rPr lang="nl-NL" sz="2000" dirty="0" smtClean="0"/>
              <a:t>Zij zullen worden geoordeeld.</a:t>
            </a:r>
          </a:p>
          <a:p>
            <a:r>
              <a:rPr lang="nl-NL" sz="2000" dirty="0" smtClean="0"/>
              <a:t>Onder hen bevinden zich schapen, die in ontferming naar anderen, naar de heiligen toe hebben geleefd.</a:t>
            </a:r>
          </a:p>
          <a:p>
            <a:r>
              <a:rPr lang="nl-NL" sz="2000" dirty="0" smtClean="0"/>
              <a:t>Daarover gaat Matteüs 25.</a:t>
            </a:r>
          </a:p>
          <a:p>
            <a:endParaRPr lang="nl-NL" dirty="0" smtClean="0"/>
          </a:p>
          <a:p>
            <a:endParaRPr lang="nl-NL"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467544" y="548680"/>
            <a:ext cx="8136904" cy="5940088"/>
          </a:xfrm>
          <a:prstGeom prst="rect">
            <a:avLst/>
          </a:prstGeom>
          <a:noFill/>
        </p:spPr>
        <p:txBody>
          <a:bodyPr wrap="square" rtlCol="0">
            <a:spAutoFit/>
          </a:bodyPr>
          <a:lstStyle/>
          <a:p>
            <a:r>
              <a:rPr lang="nl-NL" sz="2000" dirty="0" smtClean="0"/>
              <a:t>In Openbaring 20:9 staat:</a:t>
            </a:r>
          </a:p>
          <a:p>
            <a:endParaRPr lang="nl-NL" sz="2000" dirty="0" smtClean="0"/>
          </a:p>
          <a:p>
            <a:r>
              <a:rPr lang="nl-NL" sz="2000" b="1" dirty="0" smtClean="0">
                <a:solidFill>
                  <a:srgbClr val="00B0F0"/>
                </a:solidFill>
              </a:rPr>
              <a:t>Ze trekken op, over de hele breedte van de aarde, en omsingelen het kamp van de heiligen en de geliefde stad.</a:t>
            </a:r>
          </a:p>
          <a:p>
            <a:endParaRPr lang="nl-NL" sz="2000" dirty="0" smtClean="0"/>
          </a:p>
          <a:p>
            <a:r>
              <a:rPr lang="nl-NL" sz="2000" dirty="0" smtClean="0"/>
              <a:t>Ik denk dat de geliefde stad staat voor </a:t>
            </a:r>
            <a:r>
              <a:rPr lang="nl-NL" sz="2000" b="1" dirty="0" smtClean="0"/>
              <a:t>het nieuwe Jeruzalem.</a:t>
            </a:r>
          </a:p>
          <a:p>
            <a:r>
              <a:rPr lang="nl-NL" sz="2000" dirty="0" smtClean="0"/>
              <a:t>We zien hier het nieuwe Jeruzalem op het moment dat deze zojuist is neergedaald.</a:t>
            </a:r>
          </a:p>
          <a:p>
            <a:r>
              <a:rPr lang="nl-NL" sz="2000" dirty="0" smtClean="0"/>
              <a:t>Het nieuwe Jeruzalem is neergedaald op de zojuist gelouterde aarde.</a:t>
            </a:r>
          </a:p>
          <a:p>
            <a:r>
              <a:rPr lang="nl-NL" sz="2000" dirty="0" smtClean="0"/>
              <a:t>Daarna gaan alle graven open.</a:t>
            </a:r>
          </a:p>
          <a:p>
            <a:r>
              <a:rPr lang="nl-NL" sz="2000" dirty="0" smtClean="0"/>
              <a:t>Iedereen krijgt een onvergankelijk lichaam.</a:t>
            </a:r>
          </a:p>
          <a:p>
            <a:r>
              <a:rPr lang="nl-NL" sz="2000" dirty="0" smtClean="0"/>
              <a:t>Iedereen krijgt een helder verstand.</a:t>
            </a:r>
          </a:p>
          <a:p>
            <a:r>
              <a:rPr lang="nl-NL" sz="2000" dirty="0" smtClean="0"/>
              <a:t>Iedereen is op dat moment ten volle toerekeningsvatbaar.</a:t>
            </a:r>
          </a:p>
          <a:p>
            <a:r>
              <a:rPr lang="nl-NL" sz="2000" dirty="0" smtClean="0"/>
              <a:t>Voor iedereen worden de boeken geopend.</a:t>
            </a:r>
          </a:p>
          <a:p>
            <a:r>
              <a:rPr lang="nl-NL" sz="2000" dirty="0" smtClean="0"/>
              <a:t>Iedereen krijgt inzicht in de Heilsgeschiedenis.</a:t>
            </a:r>
          </a:p>
          <a:p>
            <a:r>
              <a:rPr lang="nl-NL" sz="2000" dirty="0" smtClean="0"/>
              <a:t>Iedereen zal God erkennen en alle knie zal voor Hem buigen.</a:t>
            </a:r>
          </a:p>
          <a:p>
            <a:endParaRPr lang="nl-NL" sz="2000" dirty="0" smtClean="0"/>
          </a:p>
          <a:p>
            <a:r>
              <a:rPr lang="nl-NL" sz="2000" dirty="0" smtClean="0"/>
              <a:t>Daarna zal Satan worden losgelaten.</a:t>
            </a:r>
          </a:p>
          <a:p>
            <a:r>
              <a:rPr lang="nl-NL" sz="2000" dirty="0" smtClean="0"/>
              <a:t>Hij, de Satan, krijgt dan de kans om hen allen te verzoeken, te verleiden.</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467544" y="548680"/>
            <a:ext cx="8136904" cy="5324535"/>
          </a:xfrm>
          <a:prstGeom prst="rect">
            <a:avLst/>
          </a:prstGeom>
          <a:noFill/>
        </p:spPr>
        <p:txBody>
          <a:bodyPr wrap="square" rtlCol="0">
            <a:spAutoFit/>
          </a:bodyPr>
          <a:lstStyle/>
          <a:p>
            <a:r>
              <a:rPr lang="nl-NL" sz="2000" dirty="0" smtClean="0"/>
              <a:t>In Openbaring 20:9 staat:</a:t>
            </a:r>
          </a:p>
          <a:p>
            <a:endParaRPr lang="nl-NL" sz="2000" dirty="0" smtClean="0"/>
          </a:p>
          <a:p>
            <a:r>
              <a:rPr lang="nl-NL" sz="2000" b="1" dirty="0" smtClean="0">
                <a:solidFill>
                  <a:srgbClr val="00B0F0"/>
                </a:solidFill>
              </a:rPr>
              <a:t>Ze trekken op, over de hele breedte van de aarde, en omsingelen het kamp van de heiligen en de geliefde stad.</a:t>
            </a:r>
          </a:p>
          <a:p>
            <a:endParaRPr lang="nl-NL" sz="2000" dirty="0" smtClean="0"/>
          </a:p>
          <a:p>
            <a:r>
              <a:rPr lang="nl-NL" sz="2000" dirty="0" smtClean="0"/>
              <a:t>Ik denk dat alle schapen zich samentrekken in het kamp van de heiligen.</a:t>
            </a:r>
          </a:p>
          <a:p>
            <a:r>
              <a:rPr lang="nl-NL" sz="2000" dirty="0" smtClean="0"/>
              <a:t>Zij worden omsingeld door de bokken.</a:t>
            </a:r>
          </a:p>
          <a:p>
            <a:r>
              <a:rPr lang="nl-NL" sz="2000" dirty="0" smtClean="0"/>
              <a:t>Die bokken trekken eveneens op richting het nieuwe Jeruzalem.</a:t>
            </a:r>
          </a:p>
          <a:p>
            <a:endParaRPr lang="nl-NL" sz="2000" dirty="0" smtClean="0"/>
          </a:p>
          <a:p>
            <a:r>
              <a:rPr lang="nl-NL" sz="2000" dirty="0" smtClean="0"/>
              <a:t>Op dat moment zijn alle kaarten geschud.</a:t>
            </a:r>
          </a:p>
          <a:p>
            <a:r>
              <a:rPr lang="nl-NL" sz="2000" dirty="0" smtClean="0"/>
              <a:t>De bokken belagen de schapen.</a:t>
            </a:r>
          </a:p>
          <a:p>
            <a:r>
              <a:rPr lang="nl-NL" sz="2000" dirty="0" smtClean="0"/>
              <a:t>De bokken proberen het nieuwe Jeruzalem te veroveren.</a:t>
            </a:r>
          </a:p>
          <a:p>
            <a:r>
              <a:rPr lang="nl-NL" sz="2000" dirty="0" smtClean="0"/>
              <a:t>Wat zijn ze blind.</a:t>
            </a:r>
          </a:p>
          <a:p>
            <a:r>
              <a:rPr lang="nl-NL" sz="2000" dirty="0" smtClean="0"/>
              <a:t>Even ervoor hebben zij allen God erkend.</a:t>
            </a:r>
          </a:p>
          <a:p>
            <a:r>
              <a:rPr lang="nl-NL" sz="2000" dirty="0" smtClean="0"/>
              <a:t>Nu lopen ze opnieuw Satan achterna.</a:t>
            </a:r>
          </a:p>
          <a:p>
            <a:endParaRPr lang="nl-NL" sz="2000" dirty="0" smtClean="0"/>
          </a:p>
          <a:p>
            <a:r>
              <a:rPr lang="nl-NL" sz="2000" dirty="0" smtClean="0"/>
              <a:t>Dan is uiteindelijk Gods geduld op.</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p:cNvSpPr txBox="1"/>
          <p:nvPr/>
        </p:nvSpPr>
        <p:spPr>
          <a:xfrm>
            <a:off x="251520" y="476672"/>
            <a:ext cx="8640960" cy="6001643"/>
          </a:xfrm>
          <a:prstGeom prst="rect">
            <a:avLst/>
          </a:prstGeom>
          <a:noFill/>
        </p:spPr>
        <p:txBody>
          <a:bodyPr wrap="square" rtlCol="0">
            <a:spAutoFit/>
          </a:bodyPr>
          <a:lstStyle/>
          <a:p>
            <a:r>
              <a:rPr lang="nl-NL" sz="2000" dirty="0" smtClean="0"/>
              <a:t>In Openbaring 20:13 staat:</a:t>
            </a:r>
          </a:p>
          <a:p>
            <a:endParaRPr lang="nl-NL" sz="2000" dirty="0" smtClean="0"/>
          </a:p>
          <a:p>
            <a:r>
              <a:rPr lang="nl-NL" sz="2000" b="1" dirty="0" smtClean="0">
                <a:solidFill>
                  <a:srgbClr val="00B0F0"/>
                </a:solidFill>
              </a:rPr>
              <a:t>De zee stond de doden die ze in zich had af, en </a:t>
            </a:r>
            <a:r>
              <a:rPr lang="nl-NL" sz="2000" b="1" dirty="0" smtClean="0">
                <a:solidFill>
                  <a:schemeClr val="accent5">
                    <a:lumMod val="75000"/>
                  </a:schemeClr>
                </a:solidFill>
              </a:rPr>
              <a:t>de dood</a:t>
            </a:r>
            <a:r>
              <a:rPr lang="nl-NL" b="1" dirty="0" smtClean="0">
                <a:solidFill>
                  <a:schemeClr val="accent5">
                    <a:lumMod val="75000"/>
                  </a:schemeClr>
                </a:solidFill>
              </a:rPr>
              <a:t> </a:t>
            </a:r>
            <a:r>
              <a:rPr lang="nl-NL" sz="2000" b="1" dirty="0" smtClean="0">
                <a:solidFill>
                  <a:srgbClr val="00B0F0"/>
                </a:solidFill>
              </a:rPr>
              <a:t>en </a:t>
            </a:r>
            <a:r>
              <a:rPr lang="nl-NL" sz="2000" b="1" dirty="0" smtClean="0">
                <a:solidFill>
                  <a:schemeClr val="accent5">
                    <a:lumMod val="75000"/>
                  </a:schemeClr>
                </a:solidFill>
              </a:rPr>
              <a:t>het dodenrijk </a:t>
            </a:r>
            <a:r>
              <a:rPr lang="nl-NL" sz="2000" b="1" dirty="0" smtClean="0">
                <a:solidFill>
                  <a:srgbClr val="00B0F0"/>
                </a:solidFill>
              </a:rPr>
              <a:t>stonden hun doden af. En iedereen werd geoordeeld naar zijn daden.</a:t>
            </a:r>
          </a:p>
          <a:p>
            <a:endParaRPr lang="nl-NL" sz="2000" b="1" dirty="0" smtClean="0">
              <a:solidFill>
                <a:srgbClr val="00B0F0"/>
              </a:solidFill>
            </a:endParaRPr>
          </a:p>
          <a:p>
            <a:r>
              <a:rPr lang="nl-NL" sz="2000" dirty="0" smtClean="0"/>
              <a:t>Ik denk dat met </a:t>
            </a:r>
            <a:r>
              <a:rPr lang="nl-NL" sz="2000" b="1" dirty="0" smtClean="0"/>
              <a:t>de dood </a:t>
            </a:r>
            <a:r>
              <a:rPr lang="nl-NL" sz="2000" dirty="0" smtClean="0"/>
              <a:t>de zielenslaap en met </a:t>
            </a:r>
            <a:r>
              <a:rPr lang="nl-NL" sz="2000" b="1" dirty="0" smtClean="0"/>
              <a:t>het dodenrijk </a:t>
            </a:r>
            <a:r>
              <a:rPr lang="nl-NL" sz="2000" dirty="0" smtClean="0"/>
              <a:t>de hel moet worden verondersteld.</a:t>
            </a:r>
          </a:p>
          <a:p>
            <a:endParaRPr lang="nl-NL" sz="2000" dirty="0" smtClean="0"/>
          </a:p>
          <a:p>
            <a:r>
              <a:rPr lang="nl-NL" sz="2000" dirty="0" smtClean="0"/>
              <a:t>Allen die tegen Christus en voor Satan gekozen hebben belanden in de hel.</a:t>
            </a:r>
          </a:p>
          <a:p>
            <a:r>
              <a:rPr lang="nl-NL" sz="2000" dirty="0" smtClean="0"/>
              <a:t>Allen die twijfelende en zoekende zijn gebleven, en allen die geen keuzemogelijkheid hebben gekend, zij allen raken na het sterven in een zielenslaap.</a:t>
            </a:r>
          </a:p>
          <a:p>
            <a:endParaRPr lang="nl-NL" sz="2000" dirty="0" smtClean="0"/>
          </a:p>
          <a:p>
            <a:r>
              <a:rPr lang="nl-NL" sz="2000" dirty="0" smtClean="0"/>
              <a:t>Na de opstanding uit </a:t>
            </a:r>
            <a:r>
              <a:rPr lang="nl-NL" sz="2000" b="1" dirty="0" smtClean="0"/>
              <a:t>de dood </a:t>
            </a:r>
            <a:r>
              <a:rPr lang="nl-NL" sz="2000" dirty="0" smtClean="0"/>
              <a:t>krijgen zij allen nog een reële kans om voor of tegen Christus te kiezen.</a:t>
            </a:r>
          </a:p>
          <a:p>
            <a:endParaRPr lang="nl-NL" sz="2000" dirty="0" smtClean="0"/>
          </a:p>
          <a:p>
            <a:r>
              <a:rPr lang="nl-NL" sz="2000" dirty="0" smtClean="0"/>
              <a:t>Na de opstanding uit </a:t>
            </a:r>
            <a:r>
              <a:rPr lang="nl-NL" sz="2000" b="1" dirty="0" smtClean="0"/>
              <a:t>het dodenrijk </a:t>
            </a:r>
            <a:r>
              <a:rPr lang="nl-NL" sz="2000" dirty="0" smtClean="0"/>
              <a:t>krijgen zij allen weliswaar een kans, maar zij zullen zich verharden. Zij zullen opnieuw de kant van Satan kiezen.</a:t>
            </a:r>
            <a:br>
              <a:rPr lang="nl-NL" sz="2000" dirty="0" smtClean="0"/>
            </a:br>
            <a:r>
              <a:rPr lang="nl-NL" sz="2000" dirty="0" smtClean="0"/>
              <a:t>Zij hadden op aarde al een keuzemogelijkheid, die hebben zij veracht.</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04664"/>
            <a:ext cx="8568952" cy="6217087"/>
          </a:xfrm>
          <a:prstGeom prst="rect">
            <a:avLst/>
          </a:prstGeom>
          <a:noFill/>
        </p:spPr>
        <p:txBody>
          <a:bodyPr wrap="square" rtlCol="0">
            <a:spAutoFit/>
          </a:bodyPr>
          <a:lstStyle/>
          <a:p>
            <a:r>
              <a:rPr lang="nl-NL" sz="2000" dirty="0" smtClean="0"/>
              <a:t>In 1 Petrus 1:17 staat:</a:t>
            </a:r>
          </a:p>
          <a:p>
            <a:endParaRPr lang="nl-NL" sz="2000" dirty="0" smtClean="0"/>
          </a:p>
          <a:p>
            <a:r>
              <a:rPr lang="nl-NL" sz="2000" b="1" dirty="0" smtClean="0">
                <a:solidFill>
                  <a:srgbClr val="00B0F0"/>
                </a:solidFill>
              </a:rPr>
              <a:t>En aangezien u Hem die iedereen beoordeelt naar zijn daden, zonder </a:t>
            </a:r>
            <a:r>
              <a:rPr lang="nl-NL" sz="2000" b="1" dirty="0" smtClean="0">
                <a:solidFill>
                  <a:schemeClr val="accent4">
                    <a:lumMod val="75000"/>
                  </a:schemeClr>
                </a:solidFill>
              </a:rPr>
              <a:t>aanzien des </a:t>
            </a:r>
            <a:r>
              <a:rPr lang="nl-NL" sz="2000" b="1" dirty="0" err="1" smtClean="0">
                <a:solidFill>
                  <a:schemeClr val="accent4">
                    <a:lumMod val="75000"/>
                  </a:schemeClr>
                </a:solidFill>
              </a:rPr>
              <a:t>persoons</a:t>
            </a:r>
            <a:r>
              <a:rPr lang="nl-NL" sz="2000" b="1" dirty="0" smtClean="0">
                <a:solidFill>
                  <a:schemeClr val="accent4">
                    <a:lumMod val="75000"/>
                  </a:schemeClr>
                </a:solidFill>
              </a:rPr>
              <a:t>,</a:t>
            </a:r>
            <a:r>
              <a:rPr lang="nl-NL" sz="2000" b="1" dirty="0" smtClean="0">
                <a:solidFill>
                  <a:srgbClr val="00B0F0"/>
                </a:solidFill>
              </a:rPr>
              <a:t> Vader noemt, moet u tijdens uw leven als vreemdeling ook ontzag voor Hem hebben.</a:t>
            </a:r>
          </a:p>
          <a:p>
            <a:endParaRPr lang="nl-NL" sz="2000" dirty="0" smtClean="0"/>
          </a:p>
          <a:p>
            <a:r>
              <a:rPr lang="nl-NL" sz="2000" dirty="0" smtClean="0"/>
              <a:t>God de Vader beoordeelt iedereen zonder </a:t>
            </a:r>
            <a:r>
              <a:rPr lang="nl-NL" sz="2000" b="1" dirty="0" smtClean="0"/>
              <a:t>aanzien des </a:t>
            </a:r>
            <a:r>
              <a:rPr lang="nl-NL" sz="2000" b="1" dirty="0" err="1" smtClean="0"/>
              <a:t>persoons</a:t>
            </a:r>
            <a:r>
              <a:rPr lang="nl-NL" sz="2000" dirty="0" smtClean="0"/>
              <a:t>.</a:t>
            </a:r>
          </a:p>
          <a:p>
            <a:r>
              <a:rPr lang="nl-NL" sz="2000" dirty="0" smtClean="0"/>
              <a:t>God de Vader delegeert het laatste oordeel aan God de Zoon.</a:t>
            </a:r>
          </a:p>
          <a:p>
            <a:r>
              <a:rPr lang="nl-NL" sz="2000" dirty="0" smtClean="0"/>
              <a:t>Jezus Christus delegeert op Zijn beurt het laatste oordeel aan de heiligen.</a:t>
            </a:r>
          </a:p>
          <a:p>
            <a:r>
              <a:rPr lang="nl-NL" sz="2000" dirty="0" smtClean="0"/>
              <a:t>Jezus Christus vertrouwt dat toe aan de heiligen.</a:t>
            </a:r>
          </a:p>
          <a:p>
            <a:endParaRPr lang="nl-NL" sz="2000" dirty="0" smtClean="0"/>
          </a:p>
          <a:p>
            <a:r>
              <a:rPr lang="nl-NL" sz="2000" dirty="0" smtClean="0"/>
              <a:t>Uiteindelijk zal iedereen zonder aanzien des </a:t>
            </a:r>
            <a:r>
              <a:rPr lang="nl-NL" sz="2000" dirty="0" err="1" smtClean="0"/>
              <a:t>persoons</a:t>
            </a:r>
            <a:r>
              <a:rPr lang="nl-NL" sz="2000" dirty="0" smtClean="0"/>
              <a:t> geoordeeld worden.</a:t>
            </a:r>
          </a:p>
          <a:p>
            <a:r>
              <a:rPr lang="nl-NL" sz="2000" dirty="0" smtClean="0"/>
              <a:t>Eerlijk.</a:t>
            </a:r>
          </a:p>
          <a:p>
            <a:r>
              <a:rPr lang="nl-NL" sz="2000" dirty="0" smtClean="0"/>
              <a:t>Rechtvaardig.</a:t>
            </a:r>
          </a:p>
          <a:p>
            <a:endParaRPr lang="nl-NL" sz="2000" dirty="0" smtClean="0"/>
          </a:p>
          <a:p>
            <a:r>
              <a:rPr lang="nl-NL" sz="2000" dirty="0" smtClean="0"/>
              <a:t>Dan zal blijken dat God iedereen een gelijke kans heeft gegeven.</a:t>
            </a:r>
          </a:p>
          <a:p>
            <a:r>
              <a:rPr lang="nl-NL" sz="2000" dirty="0" smtClean="0"/>
              <a:t>Eerlijk.</a:t>
            </a:r>
          </a:p>
          <a:p>
            <a:r>
              <a:rPr lang="nl-NL" sz="2000" dirty="0" smtClean="0"/>
              <a:t>Rechtvaardig.</a:t>
            </a:r>
          </a:p>
          <a:p>
            <a:r>
              <a:rPr lang="nl-NL" sz="2000" dirty="0" smtClean="0"/>
              <a:t>Zo is Hij.</a:t>
            </a:r>
          </a:p>
          <a:p>
            <a:r>
              <a:rPr lang="nl-NL" sz="2000" dirty="0" smtClean="0"/>
              <a:t>Zo zijn de Vader, de Zoon en de Heilige Geest.</a:t>
            </a:r>
            <a:endParaRPr lang="nl-NL"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539552" y="620688"/>
            <a:ext cx="8136904" cy="3170099"/>
          </a:xfrm>
          <a:prstGeom prst="rect">
            <a:avLst/>
          </a:prstGeom>
          <a:noFill/>
        </p:spPr>
        <p:txBody>
          <a:bodyPr wrap="square" rtlCol="0">
            <a:spAutoFit/>
          </a:bodyPr>
          <a:lstStyle/>
          <a:p>
            <a:r>
              <a:rPr lang="nl-NL" sz="2400" dirty="0" smtClean="0"/>
              <a:t>Gods regie roept vragen op:</a:t>
            </a:r>
            <a:endParaRPr lang="nl-NL" sz="2000" dirty="0" smtClean="0"/>
          </a:p>
          <a:p>
            <a:endParaRPr lang="nl-NL" dirty="0" smtClean="0"/>
          </a:p>
          <a:p>
            <a:pPr>
              <a:buFont typeface="Wingdings" pitchFamily="2" charset="2"/>
              <a:buChar char="§"/>
            </a:pPr>
            <a:r>
              <a:rPr lang="nl-NL" dirty="0" smtClean="0"/>
              <a:t>  </a:t>
            </a:r>
            <a:r>
              <a:rPr lang="nl-NL" sz="2000" dirty="0" smtClean="0"/>
              <a:t>Waarom laat God al die gruwelijkheden toe?</a:t>
            </a:r>
          </a:p>
          <a:p>
            <a:pPr>
              <a:buFont typeface="Wingdings" pitchFamily="2" charset="2"/>
              <a:buChar char="§"/>
            </a:pPr>
            <a:endParaRPr lang="nl-NL" sz="2000" dirty="0" smtClean="0"/>
          </a:p>
          <a:p>
            <a:pPr>
              <a:buFont typeface="Wingdings" pitchFamily="2" charset="2"/>
              <a:buChar char="§"/>
            </a:pPr>
            <a:r>
              <a:rPr lang="nl-NL" sz="2000" dirty="0" smtClean="0"/>
              <a:t>  Hoe is dit te rijmen met Gods liefde?</a:t>
            </a:r>
          </a:p>
          <a:p>
            <a:pPr>
              <a:buFont typeface="Wingdings" pitchFamily="2" charset="2"/>
              <a:buChar char="§"/>
            </a:pPr>
            <a:endParaRPr lang="nl-NL" sz="2000" dirty="0" smtClean="0"/>
          </a:p>
          <a:p>
            <a:pPr>
              <a:buFont typeface="Wingdings" pitchFamily="2" charset="2"/>
              <a:buChar char="§"/>
            </a:pPr>
            <a:r>
              <a:rPr lang="nl-NL" sz="2000" dirty="0" smtClean="0"/>
              <a:t>  Staan ons, in de huidige eindtijd, eveneens nog grote gruwelijkheden </a:t>
            </a:r>
            <a:br>
              <a:rPr lang="nl-NL" sz="2000" dirty="0" smtClean="0"/>
            </a:br>
            <a:r>
              <a:rPr lang="nl-NL" sz="2000" dirty="0" smtClean="0"/>
              <a:t>    te wachten?</a:t>
            </a:r>
          </a:p>
          <a:p>
            <a:pPr>
              <a:buFont typeface="Wingdings" pitchFamily="2" charset="2"/>
              <a:buChar char="§"/>
            </a:pPr>
            <a:endParaRPr lang="nl-NL" sz="2000" dirty="0" smtClean="0"/>
          </a:p>
          <a:p>
            <a:pPr>
              <a:buFont typeface="Wingdings" pitchFamily="2" charset="2"/>
              <a:buChar char="§"/>
            </a:pPr>
            <a:r>
              <a:rPr lang="nl-NL" sz="2000" dirty="0" smtClean="0"/>
              <a:t>  Is Jezus Christus de echte Vredesvorst?</a:t>
            </a:r>
            <a:endParaRPr lang="nl-NL"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496944" cy="5601533"/>
          </a:xfrm>
          <a:prstGeom prst="rect">
            <a:avLst/>
          </a:prstGeom>
          <a:noFill/>
        </p:spPr>
        <p:txBody>
          <a:bodyPr wrap="square" rtlCol="0">
            <a:spAutoFit/>
          </a:bodyPr>
          <a:lstStyle/>
          <a:p>
            <a:r>
              <a:rPr lang="nl-NL" sz="2000" dirty="0" smtClean="0"/>
              <a:t>Vanaf de schepping heeft God een groep mensen geselecteerd om Zijn grote Naam bekend te maken.</a:t>
            </a:r>
          </a:p>
          <a:p>
            <a:r>
              <a:rPr lang="nl-NL" sz="2000" dirty="0" smtClean="0"/>
              <a:t>Een ononderbroken rij mensen.</a:t>
            </a:r>
          </a:p>
          <a:p>
            <a:r>
              <a:rPr lang="nl-NL" sz="2000" dirty="0" smtClean="0"/>
              <a:t>Al met de eerste mensen uit die rij sloot Hij een verbond.</a:t>
            </a:r>
          </a:p>
          <a:p>
            <a:r>
              <a:rPr lang="nl-NL" sz="2000" dirty="0" smtClean="0"/>
              <a:t>Nadat </a:t>
            </a:r>
            <a:r>
              <a:rPr lang="nl-NL" sz="2000" b="1" dirty="0" smtClean="0"/>
              <a:t>Adam en Eva </a:t>
            </a:r>
            <a:r>
              <a:rPr lang="nl-NL" sz="2000" dirty="0" smtClean="0"/>
              <a:t>hadden gezondigd, zegde Hij hun de verlossing toe.</a:t>
            </a:r>
          </a:p>
          <a:p>
            <a:endParaRPr lang="nl-NL" sz="2000" dirty="0" smtClean="0"/>
          </a:p>
          <a:p>
            <a:r>
              <a:rPr lang="nl-NL" sz="2000" dirty="0" smtClean="0"/>
              <a:t>Later sloot Hij </a:t>
            </a:r>
            <a:r>
              <a:rPr lang="nl-NL" sz="2000" b="1" dirty="0" smtClean="0"/>
              <a:t>met Noach </a:t>
            </a:r>
            <a:r>
              <a:rPr lang="nl-NL" sz="2000" dirty="0" smtClean="0"/>
              <a:t>een verbond.</a:t>
            </a:r>
          </a:p>
          <a:p>
            <a:endParaRPr lang="nl-NL" sz="2000" dirty="0" smtClean="0"/>
          </a:p>
          <a:p>
            <a:r>
              <a:rPr lang="nl-NL" sz="2000" dirty="0" smtClean="0"/>
              <a:t>Nog weer later met </a:t>
            </a:r>
            <a:r>
              <a:rPr lang="nl-NL" sz="2000" b="1" dirty="0" smtClean="0"/>
              <a:t>Abraham</a:t>
            </a:r>
            <a:r>
              <a:rPr lang="nl-NL" sz="2000" dirty="0" smtClean="0"/>
              <a:t> en al zijn nakomelingen.</a:t>
            </a:r>
          </a:p>
          <a:p>
            <a:endParaRPr lang="nl-NL" sz="2000" dirty="0" smtClean="0"/>
          </a:p>
          <a:p>
            <a:r>
              <a:rPr lang="nl-NL" sz="2000" dirty="0" smtClean="0"/>
              <a:t>Dit allemaal om Zijn grote Naam aan alle volkeren bekend te maken.</a:t>
            </a:r>
          </a:p>
          <a:p>
            <a:endParaRPr lang="nl-NL" sz="2000" dirty="0" smtClean="0"/>
          </a:p>
          <a:p>
            <a:endParaRPr lang="nl-NL" sz="2000" dirty="0" smtClean="0"/>
          </a:p>
          <a:p>
            <a:r>
              <a:rPr lang="nl-NL" sz="2000" dirty="0" smtClean="0"/>
              <a:t>Pas op de jongste dag is het zover.</a:t>
            </a:r>
          </a:p>
          <a:p>
            <a:r>
              <a:rPr lang="nl-NL" sz="2000" dirty="0" smtClean="0"/>
              <a:t>Pas dan zullen de boeken opengaan en zal de hele Heilsgeschiedenis aan alle volkeren bekend gemaakt worden.</a:t>
            </a:r>
          </a:p>
          <a:p>
            <a:r>
              <a:rPr lang="nl-NL" sz="2000" dirty="0" smtClean="0"/>
              <a:t>Wie eerder Gods Woord mag lezen, die is bevoorrecht.</a:t>
            </a:r>
          </a:p>
          <a:p>
            <a:endParaRPr lang="nl-NL"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04664"/>
            <a:ext cx="8640960" cy="5909310"/>
          </a:xfrm>
          <a:prstGeom prst="rect">
            <a:avLst/>
          </a:prstGeom>
          <a:noFill/>
        </p:spPr>
        <p:txBody>
          <a:bodyPr wrap="square" rtlCol="0">
            <a:spAutoFit/>
          </a:bodyPr>
          <a:lstStyle/>
          <a:p>
            <a:r>
              <a:rPr lang="nl-NL" sz="2000" dirty="0" smtClean="0"/>
              <a:t>Wie veel ontvangt, heeft veel te verantwoorden.</a:t>
            </a:r>
          </a:p>
          <a:p>
            <a:endParaRPr lang="nl-NL" sz="2000" dirty="0" smtClean="0"/>
          </a:p>
          <a:p>
            <a:r>
              <a:rPr lang="nl-NL" sz="2000" dirty="0" smtClean="0"/>
              <a:t>Wie geselecteerd is, wie uitgekozen is, om een rol te vervullen in Gods heilsplan, heeft veel te verantwoorden. </a:t>
            </a:r>
          </a:p>
          <a:p>
            <a:endParaRPr lang="nl-NL" sz="2000" dirty="0" smtClean="0"/>
          </a:p>
          <a:p>
            <a:r>
              <a:rPr lang="nl-NL" sz="2000" dirty="0" smtClean="0"/>
              <a:t>Enerzijds ontvangen alle verbondskinderen heel veel.</a:t>
            </a:r>
          </a:p>
          <a:p>
            <a:r>
              <a:rPr lang="nl-NL" sz="2000" dirty="0" smtClean="0"/>
              <a:t>Vader leidt hen.</a:t>
            </a:r>
          </a:p>
          <a:p>
            <a:r>
              <a:rPr lang="nl-NL" sz="2000" dirty="0" smtClean="0"/>
              <a:t>Vader geeft hen kracht en belast hen nooit bovenmatig.</a:t>
            </a:r>
          </a:p>
          <a:p>
            <a:r>
              <a:rPr lang="nl-NL" sz="2000" dirty="0" smtClean="0"/>
              <a:t>Maar Vader vormt hen wel door hen te beproeven.</a:t>
            </a:r>
            <a:br>
              <a:rPr lang="nl-NL" sz="2000" dirty="0" smtClean="0"/>
            </a:br>
            <a:endParaRPr lang="nl-NL" sz="2000" dirty="0" smtClean="0"/>
          </a:p>
          <a:p>
            <a:r>
              <a:rPr lang="nl-NL" sz="2000" dirty="0" smtClean="0"/>
              <a:t>Vader vormt en selecteert.</a:t>
            </a:r>
          </a:p>
          <a:p>
            <a:r>
              <a:rPr lang="nl-NL" sz="2000" dirty="0" smtClean="0"/>
              <a:t>Mee als boodschap voor alle volkeren.</a:t>
            </a:r>
          </a:p>
          <a:p>
            <a:r>
              <a:rPr lang="nl-NL" sz="2000" dirty="0" smtClean="0"/>
              <a:t>Iedereen mag Gods heilsweg met Zijn volk doorrekenen.</a:t>
            </a:r>
          </a:p>
          <a:p>
            <a:r>
              <a:rPr lang="nl-NL" sz="2000" dirty="0" smtClean="0"/>
              <a:t>Uiteindelijk zal blijken dat Gods wegen perfect zijn.</a:t>
            </a:r>
          </a:p>
          <a:p>
            <a:endParaRPr lang="nl-NL" sz="2000" dirty="0" smtClean="0"/>
          </a:p>
          <a:p>
            <a:r>
              <a:rPr lang="nl-NL" sz="2000" dirty="0" smtClean="0"/>
              <a:t>Alleen, dat zien we pas op de jongste dag!</a:t>
            </a:r>
          </a:p>
          <a:p>
            <a:r>
              <a:rPr lang="nl-NL" sz="2000" dirty="0" smtClean="0"/>
              <a:t>Gods uitverkiezing is nu nog omgeven met een sluier.</a:t>
            </a:r>
          </a:p>
          <a:p>
            <a:r>
              <a:rPr lang="nl-NL" sz="2000" dirty="0" smtClean="0"/>
              <a:t>Slechts voor een deel is die sluier door Jezus en Zijn apostelen opgelicht.</a:t>
            </a:r>
          </a:p>
          <a:p>
            <a:endParaRPr lang="nl-NL"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496944" cy="4524315"/>
          </a:xfrm>
          <a:prstGeom prst="rect">
            <a:avLst/>
          </a:prstGeom>
          <a:noFill/>
        </p:spPr>
        <p:txBody>
          <a:bodyPr wrap="square" rtlCol="0">
            <a:spAutoFit/>
          </a:bodyPr>
          <a:lstStyle/>
          <a:p>
            <a:r>
              <a:rPr lang="nl-NL" dirty="0" smtClean="0"/>
              <a:t>Gods verkiezing in de tijd toont aan dat Hij de regie in handen heeft.</a:t>
            </a:r>
          </a:p>
          <a:p>
            <a:endParaRPr lang="nl-NL" dirty="0" smtClean="0"/>
          </a:p>
          <a:p>
            <a:r>
              <a:rPr lang="nl-NL" dirty="0" smtClean="0"/>
              <a:t>Wie terugkijkt in de tijd ziet één enkel scenario.</a:t>
            </a:r>
          </a:p>
          <a:p>
            <a:endParaRPr lang="nl-NL" dirty="0" smtClean="0"/>
          </a:p>
          <a:p>
            <a:r>
              <a:rPr lang="nl-NL" dirty="0" smtClean="0"/>
              <a:t>Wie probeert vooruit te kijken in de toekomst ontwaart een waaier aan scenario’s</a:t>
            </a:r>
          </a:p>
          <a:p>
            <a:endParaRPr lang="nl-NL" dirty="0" smtClean="0"/>
          </a:p>
          <a:p>
            <a:r>
              <a:rPr lang="nl-NL" dirty="0" smtClean="0"/>
              <a:t>Zo kon Petrus terugkijken en tot de conclusie komen dat Jezus Christus al vóór de grondlegging van de wereld in beeld was.</a:t>
            </a:r>
          </a:p>
          <a:p>
            <a:r>
              <a:rPr lang="nl-NL" dirty="0" smtClean="0"/>
              <a:t>We lezen dat in 1Petrus 1:20 :</a:t>
            </a:r>
          </a:p>
          <a:p>
            <a:endParaRPr lang="nl-NL" dirty="0" smtClean="0"/>
          </a:p>
          <a:p>
            <a:r>
              <a:rPr lang="nl-NL" b="1" dirty="0" smtClean="0">
                <a:solidFill>
                  <a:srgbClr val="00B0F0"/>
                </a:solidFill>
              </a:rPr>
              <a:t>Al voor de grondvesting van de wereld is Hij door God uitgekozen, en nu is Hij, aan het einde van de tijd, verschenen omwille van u.</a:t>
            </a:r>
          </a:p>
          <a:p>
            <a:endParaRPr lang="nl-NL" dirty="0" smtClean="0"/>
          </a:p>
          <a:p>
            <a:endParaRPr lang="nl-NL" dirty="0" smtClean="0"/>
          </a:p>
          <a:p>
            <a:r>
              <a:rPr lang="nl-NL" dirty="0" smtClean="0"/>
              <a:t>Zo is ook in het geslachtsregister van Jezus een wonderlijke lijn te herkennen.</a:t>
            </a:r>
          </a:p>
          <a:p>
            <a:r>
              <a:rPr lang="nl-NL" dirty="0" smtClean="0"/>
              <a:t>Terugkijkend blijkt dat Gods bestuur fenomenaal is.</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Rechte verbindingslijn met pijl 2"/>
          <p:cNvCxnSpPr/>
          <p:nvPr/>
        </p:nvCxnSpPr>
        <p:spPr>
          <a:xfrm>
            <a:off x="971600" y="2060848"/>
            <a:ext cx="576064" cy="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5" name="Rechte verbindingslijn met pijl 4"/>
          <p:cNvCxnSpPr/>
          <p:nvPr/>
        </p:nvCxnSpPr>
        <p:spPr>
          <a:xfrm flipV="1">
            <a:off x="1547664" y="1700808"/>
            <a:ext cx="504056"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Rechte verbindingslijn met pijl 6"/>
          <p:cNvCxnSpPr/>
          <p:nvPr/>
        </p:nvCxnSpPr>
        <p:spPr>
          <a:xfrm>
            <a:off x="1547664" y="2060848"/>
            <a:ext cx="360040" cy="216024"/>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9" name="Rechte verbindingslijn met pijl 8"/>
          <p:cNvCxnSpPr/>
          <p:nvPr/>
        </p:nvCxnSpPr>
        <p:spPr>
          <a:xfrm flipV="1">
            <a:off x="2051720" y="1556792"/>
            <a:ext cx="360040"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Rechte verbindingslijn met pijl 10"/>
          <p:cNvCxnSpPr/>
          <p:nvPr/>
        </p:nvCxnSpPr>
        <p:spPr>
          <a:xfrm>
            <a:off x="2051720" y="1772816"/>
            <a:ext cx="504056"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Rechte verbindingslijn met pijl 12"/>
          <p:cNvCxnSpPr/>
          <p:nvPr/>
        </p:nvCxnSpPr>
        <p:spPr>
          <a:xfrm>
            <a:off x="1907704" y="2276872"/>
            <a:ext cx="648072" cy="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5" name="Rechte verbindingslijn met pijl 14"/>
          <p:cNvCxnSpPr/>
          <p:nvPr/>
        </p:nvCxnSpPr>
        <p:spPr>
          <a:xfrm>
            <a:off x="1907704" y="2276872"/>
            <a:ext cx="576064"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Rechte verbindingslijn met pijl 16"/>
          <p:cNvCxnSpPr/>
          <p:nvPr/>
        </p:nvCxnSpPr>
        <p:spPr>
          <a:xfrm>
            <a:off x="2483768" y="2636912"/>
            <a:ext cx="36004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Rechte verbindingslijn met pijl 18"/>
          <p:cNvCxnSpPr/>
          <p:nvPr/>
        </p:nvCxnSpPr>
        <p:spPr>
          <a:xfrm>
            <a:off x="2555776" y="2636912"/>
            <a:ext cx="43204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Rechte verbindingslijn met pijl 20"/>
          <p:cNvCxnSpPr/>
          <p:nvPr/>
        </p:nvCxnSpPr>
        <p:spPr>
          <a:xfrm flipV="1">
            <a:off x="2555776" y="2204864"/>
            <a:ext cx="360040"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Rechte verbindingslijn met pijl 22"/>
          <p:cNvCxnSpPr/>
          <p:nvPr/>
        </p:nvCxnSpPr>
        <p:spPr>
          <a:xfrm>
            <a:off x="2627784" y="2276872"/>
            <a:ext cx="576064" cy="216024"/>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25" name="Rechte verbindingslijn met pijl 24"/>
          <p:cNvCxnSpPr/>
          <p:nvPr/>
        </p:nvCxnSpPr>
        <p:spPr>
          <a:xfrm>
            <a:off x="2555776" y="1916832"/>
            <a:ext cx="504056"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Rechte verbindingslijn met pijl 26"/>
          <p:cNvCxnSpPr/>
          <p:nvPr/>
        </p:nvCxnSpPr>
        <p:spPr>
          <a:xfrm flipV="1">
            <a:off x="2411760" y="1268760"/>
            <a:ext cx="720080"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Rechte verbindingslijn met pijl 28"/>
          <p:cNvCxnSpPr/>
          <p:nvPr/>
        </p:nvCxnSpPr>
        <p:spPr>
          <a:xfrm>
            <a:off x="2843808" y="2996952"/>
            <a:ext cx="576064"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Rechte verbindingslijn met pijl 30"/>
          <p:cNvCxnSpPr/>
          <p:nvPr/>
        </p:nvCxnSpPr>
        <p:spPr>
          <a:xfrm>
            <a:off x="2915816" y="2996952"/>
            <a:ext cx="576064"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Rechte verbindingslijn met pijl 34"/>
          <p:cNvCxnSpPr/>
          <p:nvPr/>
        </p:nvCxnSpPr>
        <p:spPr>
          <a:xfrm>
            <a:off x="2987824" y="2636912"/>
            <a:ext cx="576064"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Rechte verbindingslijn met pijl 36"/>
          <p:cNvCxnSpPr/>
          <p:nvPr/>
        </p:nvCxnSpPr>
        <p:spPr>
          <a:xfrm>
            <a:off x="2987824" y="2636912"/>
            <a:ext cx="36004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Rechte verbindingslijn met pijl 38"/>
          <p:cNvCxnSpPr/>
          <p:nvPr/>
        </p:nvCxnSpPr>
        <p:spPr>
          <a:xfrm flipV="1">
            <a:off x="3203848" y="2420888"/>
            <a:ext cx="504056" cy="72008"/>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41" name="Rechte verbindingslijn met pijl 40"/>
          <p:cNvCxnSpPr/>
          <p:nvPr/>
        </p:nvCxnSpPr>
        <p:spPr>
          <a:xfrm>
            <a:off x="2915816" y="2204864"/>
            <a:ext cx="57606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Rechte verbindingslijn met pijl 42"/>
          <p:cNvCxnSpPr/>
          <p:nvPr/>
        </p:nvCxnSpPr>
        <p:spPr>
          <a:xfrm flipV="1">
            <a:off x="3059832" y="1556792"/>
            <a:ext cx="504056"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5" name="Rechte verbindingslijn met pijl 44"/>
          <p:cNvCxnSpPr/>
          <p:nvPr/>
        </p:nvCxnSpPr>
        <p:spPr>
          <a:xfrm flipV="1">
            <a:off x="2555776" y="1628800"/>
            <a:ext cx="504056"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Rechte verbindingslijn met pijl 46"/>
          <p:cNvCxnSpPr/>
          <p:nvPr/>
        </p:nvCxnSpPr>
        <p:spPr>
          <a:xfrm flipV="1">
            <a:off x="3059832" y="1916832"/>
            <a:ext cx="792088"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9" name="Rechte verbindingslijn met pijl 48"/>
          <p:cNvCxnSpPr/>
          <p:nvPr/>
        </p:nvCxnSpPr>
        <p:spPr>
          <a:xfrm flipV="1">
            <a:off x="3131840" y="620688"/>
            <a:ext cx="504056"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1" name="Rechte verbindingslijn met pijl 50"/>
          <p:cNvCxnSpPr/>
          <p:nvPr/>
        </p:nvCxnSpPr>
        <p:spPr>
          <a:xfrm flipV="1">
            <a:off x="3131840" y="1124744"/>
            <a:ext cx="576064"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3" name="Rechte verbindingslijn met pijl 52"/>
          <p:cNvCxnSpPr/>
          <p:nvPr/>
        </p:nvCxnSpPr>
        <p:spPr>
          <a:xfrm>
            <a:off x="3563888" y="1556792"/>
            <a:ext cx="720080"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7" name="Rechte verbindingslijn met pijl 56"/>
          <p:cNvCxnSpPr/>
          <p:nvPr/>
        </p:nvCxnSpPr>
        <p:spPr>
          <a:xfrm>
            <a:off x="3635896" y="620688"/>
            <a:ext cx="792088"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9" name="Rechte verbindingslijn met pijl 58"/>
          <p:cNvCxnSpPr/>
          <p:nvPr/>
        </p:nvCxnSpPr>
        <p:spPr>
          <a:xfrm>
            <a:off x="3635896" y="1124744"/>
            <a:ext cx="720080"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1" name="Rechte verbindingslijn met pijl 60"/>
          <p:cNvCxnSpPr/>
          <p:nvPr/>
        </p:nvCxnSpPr>
        <p:spPr>
          <a:xfrm>
            <a:off x="3635896" y="1196752"/>
            <a:ext cx="360040"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3" name="Rechte verbindingslijn met pijl 62"/>
          <p:cNvCxnSpPr/>
          <p:nvPr/>
        </p:nvCxnSpPr>
        <p:spPr>
          <a:xfrm flipV="1">
            <a:off x="4283968" y="1556792"/>
            <a:ext cx="432048"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5" name="Rechte verbindingslijn met pijl 64"/>
          <p:cNvCxnSpPr/>
          <p:nvPr/>
        </p:nvCxnSpPr>
        <p:spPr>
          <a:xfrm>
            <a:off x="4283968" y="1700808"/>
            <a:ext cx="36004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7" name="Rechte verbindingslijn met pijl 66"/>
          <p:cNvCxnSpPr/>
          <p:nvPr/>
        </p:nvCxnSpPr>
        <p:spPr>
          <a:xfrm flipV="1">
            <a:off x="3707904" y="2204864"/>
            <a:ext cx="432048"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9" name="Rechte verbindingslijn met pijl 68"/>
          <p:cNvCxnSpPr/>
          <p:nvPr/>
        </p:nvCxnSpPr>
        <p:spPr>
          <a:xfrm>
            <a:off x="3707904" y="2420888"/>
            <a:ext cx="720080" cy="288032"/>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71" name="Rechte verbindingslijn met pijl 70"/>
          <p:cNvCxnSpPr/>
          <p:nvPr/>
        </p:nvCxnSpPr>
        <p:spPr>
          <a:xfrm>
            <a:off x="3563888" y="2924944"/>
            <a:ext cx="1008112"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5" name="Rechte verbindingslijn met pijl 74"/>
          <p:cNvCxnSpPr/>
          <p:nvPr/>
        </p:nvCxnSpPr>
        <p:spPr>
          <a:xfrm>
            <a:off x="3563888" y="2924944"/>
            <a:ext cx="1224136" cy="10081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7" name="Rechte verbindingslijn met pijl 76"/>
          <p:cNvCxnSpPr/>
          <p:nvPr/>
        </p:nvCxnSpPr>
        <p:spPr>
          <a:xfrm>
            <a:off x="3419872" y="3501008"/>
            <a:ext cx="1008112" cy="864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8" name="Rechte verbindingslijn met pijl 77"/>
          <p:cNvCxnSpPr/>
          <p:nvPr/>
        </p:nvCxnSpPr>
        <p:spPr>
          <a:xfrm>
            <a:off x="4427984" y="2708920"/>
            <a:ext cx="576064" cy="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79" name="Rechte verbindingslijn met pijl 78"/>
          <p:cNvCxnSpPr/>
          <p:nvPr/>
        </p:nvCxnSpPr>
        <p:spPr>
          <a:xfrm flipV="1">
            <a:off x="5004048" y="2348880"/>
            <a:ext cx="504056"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0" name="Rechte verbindingslijn met pijl 79"/>
          <p:cNvCxnSpPr/>
          <p:nvPr/>
        </p:nvCxnSpPr>
        <p:spPr>
          <a:xfrm>
            <a:off x="5004048" y="2708920"/>
            <a:ext cx="360040"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1" name="Rechte verbindingslijn met pijl 80"/>
          <p:cNvCxnSpPr/>
          <p:nvPr/>
        </p:nvCxnSpPr>
        <p:spPr>
          <a:xfrm flipV="1">
            <a:off x="5508104" y="2204864"/>
            <a:ext cx="360040"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2" name="Rechte verbindingslijn met pijl 81"/>
          <p:cNvCxnSpPr/>
          <p:nvPr/>
        </p:nvCxnSpPr>
        <p:spPr>
          <a:xfrm>
            <a:off x="5508104" y="2420888"/>
            <a:ext cx="504056"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3" name="Rechte verbindingslijn met pijl 82"/>
          <p:cNvCxnSpPr/>
          <p:nvPr/>
        </p:nvCxnSpPr>
        <p:spPr>
          <a:xfrm>
            <a:off x="5364088" y="2924944"/>
            <a:ext cx="64807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4" name="Rechte verbindingslijn met pijl 83"/>
          <p:cNvCxnSpPr/>
          <p:nvPr/>
        </p:nvCxnSpPr>
        <p:spPr>
          <a:xfrm>
            <a:off x="5364088" y="2924944"/>
            <a:ext cx="576064"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5" name="Rechte verbindingslijn met pijl 84"/>
          <p:cNvCxnSpPr/>
          <p:nvPr/>
        </p:nvCxnSpPr>
        <p:spPr>
          <a:xfrm>
            <a:off x="5940152" y="3284984"/>
            <a:ext cx="36004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6" name="Rechte verbindingslijn met pijl 85"/>
          <p:cNvCxnSpPr/>
          <p:nvPr/>
        </p:nvCxnSpPr>
        <p:spPr>
          <a:xfrm>
            <a:off x="6012160" y="3284984"/>
            <a:ext cx="43204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7" name="Rechte verbindingslijn met pijl 86"/>
          <p:cNvCxnSpPr/>
          <p:nvPr/>
        </p:nvCxnSpPr>
        <p:spPr>
          <a:xfrm flipV="1">
            <a:off x="6012160" y="2852936"/>
            <a:ext cx="360040"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8" name="Rechte verbindingslijn met pijl 87"/>
          <p:cNvCxnSpPr/>
          <p:nvPr/>
        </p:nvCxnSpPr>
        <p:spPr>
          <a:xfrm>
            <a:off x="6084168" y="2924944"/>
            <a:ext cx="576064"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9" name="Rechte verbindingslijn met pijl 88"/>
          <p:cNvCxnSpPr/>
          <p:nvPr/>
        </p:nvCxnSpPr>
        <p:spPr>
          <a:xfrm>
            <a:off x="6012160" y="2564904"/>
            <a:ext cx="504056"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0" name="Rechte verbindingslijn met pijl 89"/>
          <p:cNvCxnSpPr/>
          <p:nvPr/>
        </p:nvCxnSpPr>
        <p:spPr>
          <a:xfrm flipV="1">
            <a:off x="5868144" y="1916832"/>
            <a:ext cx="720080"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1" name="Rechte verbindingslijn met pijl 90"/>
          <p:cNvCxnSpPr/>
          <p:nvPr/>
        </p:nvCxnSpPr>
        <p:spPr>
          <a:xfrm>
            <a:off x="6300192" y="3645024"/>
            <a:ext cx="576064"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2" name="Rechte verbindingslijn met pijl 91"/>
          <p:cNvCxnSpPr/>
          <p:nvPr/>
        </p:nvCxnSpPr>
        <p:spPr>
          <a:xfrm>
            <a:off x="6372200" y="3645024"/>
            <a:ext cx="576064"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3" name="Rechte verbindingslijn met pijl 92"/>
          <p:cNvCxnSpPr/>
          <p:nvPr/>
        </p:nvCxnSpPr>
        <p:spPr>
          <a:xfrm>
            <a:off x="6444208" y="3284984"/>
            <a:ext cx="576064"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4" name="Rechte verbindingslijn met pijl 93"/>
          <p:cNvCxnSpPr/>
          <p:nvPr/>
        </p:nvCxnSpPr>
        <p:spPr>
          <a:xfrm>
            <a:off x="6444208" y="3284984"/>
            <a:ext cx="36004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5" name="Rechte verbindingslijn met pijl 94"/>
          <p:cNvCxnSpPr/>
          <p:nvPr/>
        </p:nvCxnSpPr>
        <p:spPr>
          <a:xfrm flipV="1">
            <a:off x="6660232" y="3068960"/>
            <a:ext cx="504056"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6" name="Rechte verbindingslijn met pijl 95"/>
          <p:cNvCxnSpPr/>
          <p:nvPr/>
        </p:nvCxnSpPr>
        <p:spPr>
          <a:xfrm>
            <a:off x="6372200" y="2852936"/>
            <a:ext cx="57606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7" name="Rechte verbindingslijn met pijl 96"/>
          <p:cNvCxnSpPr/>
          <p:nvPr/>
        </p:nvCxnSpPr>
        <p:spPr>
          <a:xfrm flipV="1">
            <a:off x="6516216" y="2204864"/>
            <a:ext cx="504056"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8" name="Rechte verbindingslijn met pijl 97"/>
          <p:cNvCxnSpPr/>
          <p:nvPr/>
        </p:nvCxnSpPr>
        <p:spPr>
          <a:xfrm flipV="1">
            <a:off x="6012160" y="2276872"/>
            <a:ext cx="504056"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9" name="Rechte verbindingslijn met pijl 98"/>
          <p:cNvCxnSpPr/>
          <p:nvPr/>
        </p:nvCxnSpPr>
        <p:spPr>
          <a:xfrm flipV="1">
            <a:off x="6516216" y="2564904"/>
            <a:ext cx="792088"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0" name="Rechte verbindingslijn met pijl 99"/>
          <p:cNvCxnSpPr/>
          <p:nvPr/>
        </p:nvCxnSpPr>
        <p:spPr>
          <a:xfrm flipV="1">
            <a:off x="6588224" y="1268760"/>
            <a:ext cx="504056"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1" name="Rechte verbindingslijn met pijl 100"/>
          <p:cNvCxnSpPr/>
          <p:nvPr/>
        </p:nvCxnSpPr>
        <p:spPr>
          <a:xfrm flipV="1">
            <a:off x="6588224" y="1772816"/>
            <a:ext cx="576064"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2" name="Rechte verbindingslijn met pijl 101"/>
          <p:cNvCxnSpPr/>
          <p:nvPr/>
        </p:nvCxnSpPr>
        <p:spPr>
          <a:xfrm>
            <a:off x="7020272" y="2204864"/>
            <a:ext cx="720080"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3" name="Rechte verbindingslijn met pijl 102"/>
          <p:cNvCxnSpPr/>
          <p:nvPr/>
        </p:nvCxnSpPr>
        <p:spPr>
          <a:xfrm>
            <a:off x="7092280" y="1268760"/>
            <a:ext cx="792088"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4" name="Rechte verbindingslijn met pijl 103"/>
          <p:cNvCxnSpPr/>
          <p:nvPr/>
        </p:nvCxnSpPr>
        <p:spPr>
          <a:xfrm>
            <a:off x="7092280" y="1772816"/>
            <a:ext cx="720080"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5" name="Rechte verbindingslijn met pijl 104"/>
          <p:cNvCxnSpPr/>
          <p:nvPr/>
        </p:nvCxnSpPr>
        <p:spPr>
          <a:xfrm>
            <a:off x="7092280" y="1844824"/>
            <a:ext cx="360040"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6" name="Rechte verbindingslijn met pijl 105"/>
          <p:cNvCxnSpPr/>
          <p:nvPr/>
        </p:nvCxnSpPr>
        <p:spPr>
          <a:xfrm flipV="1">
            <a:off x="7740352" y="2204864"/>
            <a:ext cx="432048"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7" name="Rechte verbindingslijn met pijl 106"/>
          <p:cNvCxnSpPr/>
          <p:nvPr/>
        </p:nvCxnSpPr>
        <p:spPr>
          <a:xfrm>
            <a:off x="7740352" y="2348880"/>
            <a:ext cx="36004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8" name="Rechte verbindingslijn met pijl 107"/>
          <p:cNvCxnSpPr/>
          <p:nvPr/>
        </p:nvCxnSpPr>
        <p:spPr>
          <a:xfrm flipV="1">
            <a:off x="7164288" y="2852936"/>
            <a:ext cx="432048"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9" name="Rechte verbindingslijn met pijl 108"/>
          <p:cNvCxnSpPr/>
          <p:nvPr/>
        </p:nvCxnSpPr>
        <p:spPr>
          <a:xfrm>
            <a:off x="7164288" y="3068960"/>
            <a:ext cx="720080"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0" name="Rechte verbindingslijn met pijl 109"/>
          <p:cNvCxnSpPr/>
          <p:nvPr/>
        </p:nvCxnSpPr>
        <p:spPr>
          <a:xfrm>
            <a:off x="7020272" y="3573016"/>
            <a:ext cx="1008112"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1" name="Rechte verbindingslijn met pijl 110"/>
          <p:cNvCxnSpPr/>
          <p:nvPr/>
        </p:nvCxnSpPr>
        <p:spPr>
          <a:xfrm>
            <a:off x="7020272" y="3573016"/>
            <a:ext cx="1224136" cy="10081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2" name="Rechte verbindingslijn met pijl 111"/>
          <p:cNvCxnSpPr/>
          <p:nvPr/>
        </p:nvCxnSpPr>
        <p:spPr>
          <a:xfrm>
            <a:off x="6876256" y="4149080"/>
            <a:ext cx="1008112" cy="864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4" name="Rechte verbindingslijn met pijl 113"/>
          <p:cNvCxnSpPr/>
          <p:nvPr/>
        </p:nvCxnSpPr>
        <p:spPr>
          <a:xfrm flipV="1">
            <a:off x="4427984" y="2348880"/>
            <a:ext cx="36004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5" name="Tekstvak 114"/>
          <p:cNvSpPr txBox="1"/>
          <p:nvPr/>
        </p:nvSpPr>
        <p:spPr>
          <a:xfrm>
            <a:off x="755576" y="5445224"/>
            <a:ext cx="7632848" cy="707886"/>
          </a:xfrm>
          <a:prstGeom prst="rect">
            <a:avLst/>
          </a:prstGeom>
          <a:noFill/>
        </p:spPr>
        <p:txBody>
          <a:bodyPr wrap="square" rtlCol="0">
            <a:spAutoFit/>
          </a:bodyPr>
          <a:lstStyle/>
          <a:p>
            <a:r>
              <a:rPr lang="nl-NL" sz="2000" dirty="0" smtClean="0"/>
              <a:t>Terugkijkend is een heldere lijn te onderkennen.</a:t>
            </a:r>
          </a:p>
          <a:p>
            <a:r>
              <a:rPr lang="nl-NL" sz="2000" dirty="0" smtClean="0"/>
              <a:t>Vooruitkijkend ligt er een waaier aan scenario’s.</a:t>
            </a:r>
            <a:endParaRPr lang="nl-NL" sz="2000" dirty="0"/>
          </a:p>
        </p:txBody>
      </p:sp>
      <p:cxnSp>
        <p:nvCxnSpPr>
          <p:cNvPr id="117" name="Rechte verbindingslijn met pijl 116"/>
          <p:cNvCxnSpPr/>
          <p:nvPr/>
        </p:nvCxnSpPr>
        <p:spPr>
          <a:xfrm flipV="1">
            <a:off x="5796136" y="1628800"/>
            <a:ext cx="288032"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9" name="Rechte verbindingslijn met pijl 118"/>
          <p:cNvCxnSpPr/>
          <p:nvPr/>
        </p:nvCxnSpPr>
        <p:spPr>
          <a:xfrm>
            <a:off x="6228184" y="3645024"/>
            <a:ext cx="72008"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1" name="Rechte verbindingslijn met pijl 120"/>
          <p:cNvCxnSpPr/>
          <p:nvPr/>
        </p:nvCxnSpPr>
        <p:spPr>
          <a:xfrm>
            <a:off x="3347864" y="3429000"/>
            <a:ext cx="0"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3" name="Rechte verbindingslijn met pijl 122"/>
          <p:cNvCxnSpPr/>
          <p:nvPr/>
        </p:nvCxnSpPr>
        <p:spPr>
          <a:xfrm>
            <a:off x="6804248" y="4077072"/>
            <a:ext cx="72008"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5" name="Rechte verbindingslijn met pijl 124"/>
          <p:cNvCxnSpPr/>
          <p:nvPr/>
        </p:nvCxnSpPr>
        <p:spPr>
          <a:xfrm>
            <a:off x="6300192" y="4221088"/>
            <a:ext cx="360040"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7" name="Rechte verbindingslijn met pijl 126"/>
          <p:cNvCxnSpPr/>
          <p:nvPr/>
        </p:nvCxnSpPr>
        <p:spPr>
          <a:xfrm flipH="1" flipV="1">
            <a:off x="6012160" y="1124744"/>
            <a:ext cx="72008"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9" name="Rechte verbindingslijn met pijl 128"/>
          <p:cNvCxnSpPr/>
          <p:nvPr/>
        </p:nvCxnSpPr>
        <p:spPr>
          <a:xfrm flipV="1">
            <a:off x="6084168" y="1412776"/>
            <a:ext cx="432048"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620688"/>
            <a:ext cx="8496944" cy="5940088"/>
          </a:xfrm>
          <a:prstGeom prst="rect">
            <a:avLst/>
          </a:prstGeom>
          <a:noFill/>
        </p:spPr>
        <p:txBody>
          <a:bodyPr wrap="square" rtlCol="0">
            <a:spAutoFit/>
          </a:bodyPr>
          <a:lstStyle/>
          <a:p>
            <a:r>
              <a:rPr lang="nl-NL" sz="2000" dirty="0" smtClean="0"/>
              <a:t>Wie nu terugkijkt naar de eindtijd van het </a:t>
            </a:r>
            <a:r>
              <a:rPr lang="nl-NL" sz="2000" dirty="0" err="1" smtClean="0"/>
              <a:t>Oude-Testament</a:t>
            </a:r>
            <a:r>
              <a:rPr lang="nl-NL" sz="2000" dirty="0" smtClean="0"/>
              <a:t> ontdekt dat de profetieën zijn uitgekomen.</a:t>
            </a:r>
          </a:p>
          <a:p>
            <a:endParaRPr lang="nl-NL" sz="2000" dirty="0" smtClean="0"/>
          </a:p>
          <a:p>
            <a:r>
              <a:rPr lang="nl-NL" sz="2000" dirty="0" smtClean="0"/>
              <a:t>Vooral de profetieën van Daniël zijn goed herkenbaar in de gebeurtenissen die zich later hebben afgespeeld.</a:t>
            </a:r>
          </a:p>
          <a:p>
            <a:endParaRPr lang="nl-NL" sz="2000" dirty="0" smtClean="0"/>
          </a:p>
          <a:p>
            <a:endParaRPr lang="nl-NL" sz="2000" dirty="0" smtClean="0"/>
          </a:p>
          <a:p>
            <a:r>
              <a:rPr lang="nl-NL" sz="2000" dirty="0" smtClean="0"/>
              <a:t>Wie probeert de eindtijd van het </a:t>
            </a:r>
            <a:r>
              <a:rPr lang="nl-NL" sz="2000" dirty="0" err="1" smtClean="0"/>
              <a:t>Nieuw-Testament</a:t>
            </a:r>
            <a:r>
              <a:rPr lang="nl-NL" sz="2000" dirty="0" smtClean="0"/>
              <a:t> in te kaderen aan de hand van de daarop betrekking hebbende profetieën, zal ontdekken dat er een waaier aan scenario's mogelijk is.</a:t>
            </a:r>
          </a:p>
          <a:p>
            <a:endParaRPr lang="nl-NL" sz="2000" dirty="0" smtClean="0"/>
          </a:p>
          <a:p>
            <a:r>
              <a:rPr lang="nl-NL" sz="2000" dirty="0" smtClean="0"/>
              <a:t>Alleen enkele gebeurtenissen staan vast:</a:t>
            </a:r>
            <a:br>
              <a:rPr lang="nl-NL" sz="2000" dirty="0" smtClean="0"/>
            </a:br>
            <a:r>
              <a:rPr lang="nl-NL" sz="2000" dirty="0" smtClean="0"/>
              <a:t>-  Het nieuwe Jeruzalem zal vanuit de hemel neerdalen op aarde.</a:t>
            </a:r>
            <a:br>
              <a:rPr lang="nl-NL" sz="2000" dirty="0" smtClean="0"/>
            </a:br>
            <a:r>
              <a:rPr lang="nl-NL" sz="2000" dirty="0" smtClean="0"/>
              <a:t>    Zo zal er een nieuwe hemel en een nieuwe aarde ontstaan.</a:t>
            </a:r>
            <a:br>
              <a:rPr lang="nl-NL" sz="2000" dirty="0" smtClean="0"/>
            </a:br>
            <a:r>
              <a:rPr lang="nl-NL" sz="2000" dirty="0" smtClean="0"/>
              <a:t>-  Waarschijnlijk zal het huidige Jeruzalem plaats moeten maken voor het </a:t>
            </a:r>
            <a:br>
              <a:rPr lang="nl-NL" sz="2000" dirty="0" smtClean="0"/>
            </a:br>
            <a:r>
              <a:rPr lang="nl-NL" sz="2000" dirty="0" smtClean="0"/>
              <a:t>    nieuwe Jeruzalem.</a:t>
            </a:r>
            <a:br>
              <a:rPr lang="nl-NL" sz="2000" dirty="0" smtClean="0"/>
            </a:br>
            <a:r>
              <a:rPr lang="nl-NL" sz="2000" dirty="0" smtClean="0"/>
              <a:t>    Volgens diverse geleerden is Jeruzalem tot nu toe </a:t>
            </a:r>
            <a:r>
              <a:rPr lang="nl-NL" sz="2000" b="1" dirty="0" smtClean="0"/>
              <a:t>23 x</a:t>
            </a:r>
            <a:r>
              <a:rPr lang="nl-NL" sz="2000" dirty="0" smtClean="0"/>
              <a:t> verwoest.</a:t>
            </a:r>
            <a:br>
              <a:rPr lang="nl-NL" sz="2000" dirty="0" smtClean="0"/>
            </a:br>
            <a:r>
              <a:rPr lang="nl-NL" sz="2000" dirty="0" smtClean="0"/>
              <a:t>    Ik denk dat na de laatste verwoesting het nieuwe Jeruzalem definitief en voor</a:t>
            </a:r>
            <a:br>
              <a:rPr lang="nl-NL" sz="2000" dirty="0" smtClean="0"/>
            </a:br>
            <a:r>
              <a:rPr lang="nl-NL" sz="2000" dirty="0" smtClean="0"/>
              <a:t>    eeuwig die plaats zal innemen.</a:t>
            </a:r>
            <a:endParaRPr lang="nl-NL" sz="20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76672"/>
            <a:ext cx="8640960" cy="5909310"/>
          </a:xfrm>
          <a:prstGeom prst="rect">
            <a:avLst/>
          </a:prstGeom>
          <a:noFill/>
        </p:spPr>
        <p:txBody>
          <a:bodyPr wrap="square" rtlCol="0">
            <a:spAutoFit/>
          </a:bodyPr>
          <a:lstStyle/>
          <a:p>
            <a:r>
              <a:rPr lang="nl-NL" sz="2000" dirty="0" smtClean="0"/>
              <a:t>Jeruzalem is al vele malen verwoest.</a:t>
            </a:r>
          </a:p>
          <a:p>
            <a:r>
              <a:rPr lang="nl-NL" sz="2000" dirty="0" smtClean="0"/>
              <a:t>Al die verwoestingen laten zien dat een door mensen handen gebouwde stad niet voldoet aan Gods eisen.</a:t>
            </a:r>
          </a:p>
          <a:p>
            <a:r>
              <a:rPr lang="nl-NL" sz="2000" dirty="0" smtClean="0"/>
              <a:t>Weg ermee!</a:t>
            </a:r>
          </a:p>
          <a:p>
            <a:r>
              <a:rPr lang="nl-NL" sz="2000" dirty="0" smtClean="0"/>
              <a:t>God komt met een veel mooiere stad, het nieuwe Jeruzalem</a:t>
            </a:r>
          </a:p>
          <a:p>
            <a:endParaRPr lang="nl-NL" sz="2000" dirty="0" smtClean="0"/>
          </a:p>
          <a:p>
            <a:endParaRPr lang="nl-NL" sz="2000" dirty="0" smtClean="0"/>
          </a:p>
          <a:p>
            <a:endParaRPr lang="nl-NL" sz="2000" dirty="0" smtClean="0"/>
          </a:p>
          <a:p>
            <a:r>
              <a:rPr lang="nl-NL" sz="2000" dirty="0" smtClean="0"/>
              <a:t>Miljarden mensen zijn inmiddels gestorven.</a:t>
            </a:r>
          </a:p>
          <a:p>
            <a:r>
              <a:rPr lang="nl-NL" sz="2000" dirty="0" smtClean="0"/>
              <a:t>Vele levens zijn verwoest.</a:t>
            </a:r>
          </a:p>
          <a:p>
            <a:r>
              <a:rPr lang="nl-NL" sz="2000" dirty="0" smtClean="0"/>
              <a:t>In oorlogen, door martelingen, door ziektes.</a:t>
            </a:r>
          </a:p>
          <a:p>
            <a:r>
              <a:rPr lang="nl-NL" sz="2000" dirty="0" smtClean="0"/>
              <a:t>Het waren allemaal levens die niet voldeden aan Gods eisen.</a:t>
            </a:r>
          </a:p>
          <a:p>
            <a:r>
              <a:rPr lang="nl-NL" sz="2000" dirty="0" smtClean="0"/>
              <a:t>Weg ermee!</a:t>
            </a:r>
          </a:p>
          <a:p>
            <a:r>
              <a:rPr lang="nl-NL" sz="2000" dirty="0" smtClean="0"/>
              <a:t>Maar niet zomaar.</a:t>
            </a:r>
          </a:p>
          <a:p>
            <a:r>
              <a:rPr lang="nl-NL" sz="2000" dirty="0" smtClean="0"/>
              <a:t>Iedereen zal uit de dood opstaan en een onvergankelijk lichaam ontvangen.</a:t>
            </a:r>
          </a:p>
          <a:p>
            <a:r>
              <a:rPr lang="nl-NL" sz="2000" dirty="0" smtClean="0"/>
              <a:t>Iedereen, ook alle ongelovigen.</a:t>
            </a:r>
          </a:p>
          <a:p>
            <a:r>
              <a:rPr lang="nl-NL" sz="2000" dirty="0" smtClean="0"/>
              <a:t>God herstelt en geeft aan alle zoekers, twijfelaars, en aan allen die nog geen keuze hebben kunnen maken een eerlijke kans.</a:t>
            </a:r>
          </a:p>
          <a:p>
            <a:r>
              <a:rPr lang="nl-NL" sz="2000" dirty="0" smtClean="0"/>
              <a:t>Een kans om te kiezen voor het leven.</a:t>
            </a:r>
            <a:endParaRPr lang="nl-NL" sz="20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620688"/>
            <a:ext cx="8496944" cy="3170099"/>
          </a:xfrm>
          <a:prstGeom prst="rect">
            <a:avLst/>
          </a:prstGeom>
          <a:noFill/>
        </p:spPr>
        <p:txBody>
          <a:bodyPr wrap="square" rtlCol="0">
            <a:spAutoFit/>
          </a:bodyPr>
          <a:lstStyle/>
          <a:p>
            <a:r>
              <a:rPr lang="nl-NL" sz="2000" dirty="0" smtClean="0"/>
              <a:t>Met het idee voor ogen, dat God op de jongste dag alles zal herstellen, zijn alle gruwelijkheden op aarde beter te plaatsen.</a:t>
            </a:r>
          </a:p>
          <a:p>
            <a:r>
              <a:rPr lang="nl-NL" sz="2000" dirty="0" smtClean="0"/>
              <a:t>Een liefdevolle God kort doelbewust levens in om daarna de draad weer op te pakken.</a:t>
            </a:r>
          </a:p>
          <a:p>
            <a:r>
              <a:rPr lang="nl-NL" sz="2000" dirty="0" smtClean="0"/>
              <a:t>Want er wacht een beter leven.</a:t>
            </a:r>
          </a:p>
          <a:p>
            <a:r>
              <a:rPr lang="nl-NL" sz="2000" dirty="0" smtClean="0"/>
              <a:t>We leven nu in een periode van vorming, selectie en openbaring.</a:t>
            </a:r>
          </a:p>
          <a:p>
            <a:r>
              <a:rPr lang="nl-NL" sz="2000" dirty="0" smtClean="0"/>
              <a:t>Het is een periode die bestaat uit twee bedrijven, voorafgaand aan de eeuwigheid. De Oudtestamentische en de Nieuwtestamentische perioden zijn relatief kort ten opzichte de eeuwigdurende tijd van nieuwe hemel en de nieuwe aarde.</a:t>
            </a:r>
            <a:endParaRPr lang="nl-NL" sz="2000" dirty="0"/>
          </a:p>
        </p:txBody>
      </p:sp>
      <p:cxnSp>
        <p:nvCxnSpPr>
          <p:cNvPr id="4" name="Rechte verbindingslijn 3"/>
          <p:cNvCxnSpPr/>
          <p:nvPr/>
        </p:nvCxnSpPr>
        <p:spPr>
          <a:xfrm>
            <a:off x="611560" y="5157192"/>
            <a:ext cx="792088"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6" name="Rechte verbindingslijn 5"/>
          <p:cNvCxnSpPr/>
          <p:nvPr/>
        </p:nvCxnSpPr>
        <p:spPr>
          <a:xfrm>
            <a:off x="1403648" y="5157192"/>
            <a:ext cx="576064" cy="0"/>
          </a:xfrm>
          <a:prstGeom prst="line">
            <a:avLst/>
          </a:prstGeom>
        </p:spPr>
        <p:style>
          <a:lnRef idx="3">
            <a:schemeClr val="accent2"/>
          </a:lnRef>
          <a:fillRef idx="0">
            <a:schemeClr val="accent2"/>
          </a:fillRef>
          <a:effectRef idx="2">
            <a:schemeClr val="accent2"/>
          </a:effectRef>
          <a:fontRef idx="minor">
            <a:schemeClr val="tx1"/>
          </a:fontRef>
        </p:style>
      </p:cxnSp>
      <p:cxnSp>
        <p:nvCxnSpPr>
          <p:cNvPr id="8" name="Rechte verbindingslijn 7"/>
          <p:cNvCxnSpPr/>
          <p:nvPr/>
        </p:nvCxnSpPr>
        <p:spPr>
          <a:xfrm>
            <a:off x="1979712" y="5157192"/>
            <a:ext cx="7164288" cy="0"/>
          </a:xfrm>
          <a:prstGeom prst="line">
            <a:avLst/>
          </a:prstGeom>
        </p:spPr>
        <p:style>
          <a:lnRef idx="3">
            <a:schemeClr val="accent3"/>
          </a:lnRef>
          <a:fillRef idx="0">
            <a:schemeClr val="accent3"/>
          </a:fillRef>
          <a:effectRef idx="2">
            <a:schemeClr val="accent3"/>
          </a:effectRef>
          <a:fontRef idx="minor">
            <a:schemeClr val="tx1"/>
          </a:fontRef>
        </p:style>
      </p:cxnSp>
      <p:sp>
        <p:nvSpPr>
          <p:cNvPr id="9" name="Toelichting met afgeronde rechthoek 8"/>
          <p:cNvSpPr/>
          <p:nvPr/>
        </p:nvSpPr>
        <p:spPr>
          <a:xfrm>
            <a:off x="539552" y="4365104"/>
            <a:ext cx="792088" cy="612648"/>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oelichting met afgeronde rechthoek 9"/>
          <p:cNvSpPr/>
          <p:nvPr/>
        </p:nvSpPr>
        <p:spPr>
          <a:xfrm>
            <a:off x="1475656" y="4365104"/>
            <a:ext cx="720080" cy="612648"/>
          </a:xfrm>
          <a:prstGeom prst="wedgeRoundRectCallou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Toelichting met afgeronde rechthoek 10"/>
          <p:cNvSpPr/>
          <p:nvPr/>
        </p:nvSpPr>
        <p:spPr>
          <a:xfrm>
            <a:off x="3707904" y="4365104"/>
            <a:ext cx="4032448" cy="612648"/>
          </a:xfrm>
          <a:prstGeom prst="wedgeRoundRectCallou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Tekstvak 11"/>
          <p:cNvSpPr txBox="1"/>
          <p:nvPr/>
        </p:nvSpPr>
        <p:spPr>
          <a:xfrm>
            <a:off x="683568" y="4509120"/>
            <a:ext cx="648072" cy="369332"/>
          </a:xfrm>
          <a:prstGeom prst="rect">
            <a:avLst/>
          </a:prstGeom>
          <a:noFill/>
        </p:spPr>
        <p:txBody>
          <a:bodyPr wrap="square" rtlCol="0">
            <a:spAutoFit/>
          </a:bodyPr>
          <a:lstStyle/>
          <a:p>
            <a:r>
              <a:rPr lang="nl-NL" b="1" dirty="0" smtClean="0"/>
              <a:t>O.T.</a:t>
            </a:r>
            <a:endParaRPr lang="nl-NL" b="1" dirty="0"/>
          </a:p>
        </p:txBody>
      </p:sp>
      <p:sp>
        <p:nvSpPr>
          <p:cNvPr id="13" name="Tekstvak 12"/>
          <p:cNvSpPr txBox="1"/>
          <p:nvPr/>
        </p:nvSpPr>
        <p:spPr>
          <a:xfrm>
            <a:off x="1547664" y="4509120"/>
            <a:ext cx="576064" cy="369332"/>
          </a:xfrm>
          <a:prstGeom prst="rect">
            <a:avLst/>
          </a:prstGeom>
          <a:noFill/>
        </p:spPr>
        <p:txBody>
          <a:bodyPr wrap="square" rtlCol="0">
            <a:spAutoFit/>
          </a:bodyPr>
          <a:lstStyle/>
          <a:p>
            <a:r>
              <a:rPr lang="nl-NL" b="1" dirty="0" smtClean="0"/>
              <a:t>N.T.</a:t>
            </a:r>
            <a:endParaRPr lang="nl-NL" b="1" dirty="0"/>
          </a:p>
        </p:txBody>
      </p:sp>
      <p:sp>
        <p:nvSpPr>
          <p:cNvPr id="14" name="Tekstvak 13"/>
          <p:cNvSpPr txBox="1"/>
          <p:nvPr/>
        </p:nvSpPr>
        <p:spPr>
          <a:xfrm>
            <a:off x="3923928" y="4509120"/>
            <a:ext cx="3600400" cy="369332"/>
          </a:xfrm>
          <a:prstGeom prst="rect">
            <a:avLst/>
          </a:prstGeom>
          <a:noFill/>
        </p:spPr>
        <p:txBody>
          <a:bodyPr wrap="square" rtlCol="0">
            <a:spAutoFit/>
          </a:bodyPr>
          <a:lstStyle/>
          <a:p>
            <a:r>
              <a:rPr lang="nl-NL" b="1" dirty="0" smtClean="0"/>
              <a:t>Nieuwe hemel en de nieuwe aarde</a:t>
            </a:r>
            <a:endParaRPr lang="nl-NL" b="1"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496944" cy="4985980"/>
          </a:xfrm>
          <a:prstGeom prst="rect">
            <a:avLst/>
          </a:prstGeom>
          <a:noFill/>
        </p:spPr>
        <p:txBody>
          <a:bodyPr wrap="square" rtlCol="0">
            <a:spAutoFit/>
          </a:bodyPr>
          <a:lstStyle/>
          <a:p>
            <a:r>
              <a:rPr lang="nl-NL" sz="2000" dirty="0" smtClean="0"/>
              <a:t>Het verleden ligt vast.</a:t>
            </a:r>
          </a:p>
          <a:p>
            <a:r>
              <a:rPr lang="nl-NL" sz="2000" b="1" dirty="0" smtClean="0">
                <a:solidFill>
                  <a:srgbClr val="C00000"/>
                </a:solidFill>
              </a:rPr>
              <a:t>Hoe vast ligt de toekomst?</a:t>
            </a:r>
          </a:p>
          <a:p>
            <a:endParaRPr lang="nl-NL" sz="2000" dirty="0" smtClean="0"/>
          </a:p>
          <a:p>
            <a:r>
              <a:rPr lang="nl-NL" sz="2000" dirty="0" smtClean="0"/>
              <a:t>In de toekomst zijn altijd vele scenario’s mogelijk.</a:t>
            </a:r>
          </a:p>
          <a:p>
            <a:r>
              <a:rPr lang="nl-NL" sz="2000" dirty="0" smtClean="0"/>
              <a:t>Binnen elke scenario heeft God punten van hoop ingebouwd.</a:t>
            </a:r>
          </a:p>
          <a:p>
            <a:r>
              <a:rPr lang="nl-NL" sz="2000" dirty="0" smtClean="0"/>
              <a:t>Terwijl de toekomst zich via verschillende lijnen kan ontwikkelen, zal uiteindelijk altijd de jongste dag aanbreken, waarop het nieuw Jeruzalem zal neerdalen.</a:t>
            </a:r>
          </a:p>
          <a:p>
            <a:endParaRPr lang="nl-NL" sz="2000" dirty="0" smtClean="0"/>
          </a:p>
          <a:p>
            <a:r>
              <a:rPr lang="nl-NL" sz="2000" dirty="0" smtClean="0"/>
              <a:t>De toekomst heeft God gedeeltelijk in onze handen gelegd.</a:t>
            </a:r>
          </a:p>
          <a:p>
            <a:r>
              <a:rPr lang="nl-NL" sz="2000" b="1" dirty="0" smtClean="0"/>
              <a:t>Ons gebed en ons leven doen ertoe.</a:t>
            </a:r>
          </a:p>
          <a:p>
            <a:endParaRPr lang="nl-NL" sz="2000" dirty="0" smtClean="0"/>
          </a:p>
          <a:p>
            <a:r>
              <a:rPr lang="nl-NL" sz="2000" dirty="0" smtClean="0"/>
              <a:t>Zo dreigt er een kernoorlog in het Midden-Oosten.</a:t>
            </a:r>
          </a:p>
          <a:p>
            <a:r>
              <a:rPr lang="nl-NL" sz="2000" dirty="0" smtClean="0"/>
              <a:t>Door gebed en door ons optreden kan God dat voorkomen.</a:t>
            </a:r>
          </a:p>
          <a:p>
            <a:r>
              <a:rPr lang="nl-NL" sz="2000" dirty="0" smtClean="0"/>
              <a:t>Zie </a:t>
            </a:r>
            <a:r>
              <a:rPr lang="nl-NL" sz="2000" dirty="0" err="1" smtClean="0"/>
              <a:t>Ninevé</a:t>
            </a:r>
            <a:r>
              <a:rPr lang="nl-NL" sz="2000" dirty="0" smtClean="0"/>
              <a:t>. Jona had weinig woorden nodig om de hele stad tot bekering te brengen.</a:t>
            </a:r>
          </a:p>
          <a:p>
            <a:r>
              <a:rPr lang="nl-NL" sz="2000" dirty="0" smtClean="0"/>
              <a:t>Zie de muur tussen Oost en West. Na langdurig gebed viel ineens deze muur.</a:t>
            </a:r>
            <a:endParaRPr lang="nl-NL" sz="20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424936" cy="4801314"/>
          </a:xfrm>
          <a:prstGeom prst="rect">
            <a:avLst/>
          </a:prstGeom>
          <a:noFill/>
        </p:spPr>
        <p:txBody>
          <a:bodyPr wrap="square" rtlCol="0">
            <a:spAutoFit/>
          </a:bodyPr>
          <a:lstStyle/>
          <a:p>
            <a:r>
              <a:rPr lang="nl-NL" sz="2400" dirty="0" smtClean="0"/>
              <a:t>Een belangrijke les uit Daniël is:</a:t>
            </a:r>
          </a:p>
          <a:p>
            <a:endParaRPr lang="nl-NL" sz="2400" dirty="0" smtClean="0"/>
          </a:p>
          <a:p>
            <a:r>
              <a:rPr lang="nl-NL" sz="2400" dirty="0" smtClean="0"/>
              <a:t>Omdat we hebben geleerd om de profetieën van Daniël concreet in te vullen, wat achteraf gezien goed mogelijk blijkt te zijn, moeten we eveneens proberen de profetieën over de huidige eindtijd te concretiseren.</a:t>
            </a:r>
          </a:p>
          <a:p>
            <a:endParaRPr lang="nl-NL" sz="2400" dirty="0" smtClean="0"/>
          </a:p>
          <a:p>
            <a:r>
              <a:rPr lang="nl-NL" sz="2400" dirty="0" smtClean="0"/>
              <a:t>Zeker als het gaat over:</a:t>
            </a:r>
          </a:p>
          <a:p>
            <a:r>
              <a:rPr lang="nl-NL" sz="2400" dirty="0" smtClean="0"/>
              <a:t>- de neerdaling van het nieuwe Jeruzalem</a:t>
            </a:r>
            <a:br>
              <a:rPr lang="nl-NL" sz="2400" dirty="0" smtClean="0"/>
            </a:br>
            <a:r>
              <a:rPr lang="nl-NL" sz="2400" dirty="0" smtClean="0"/>
              <a:t>- de opstanding uit de dood en het dodenrijk</a:t>
            </a:r>
            <a:br>
              <a:rPr lang="nl-NL" sz="2400" dirty="0" smtClean="0"/>
            </a:br>
            <a:r>
              <a:rPr lang="nl-NL" sz="2400" dirty="0" smtClean="0"/>
              <a:t>- het laatste oordeel</a:t>
            </a:r>
            <a:br>
              <a:rPr lang="nl-NL" sz="2400" dirty="0" smtClean="0"/>
            </a:br>
            <a:r>
              <a:rPr lang="nl-NL" sz="2400" dirty="0" smtClean="0"/>
              <a:t>- het inbrengen van de cultuurschatten in het nieuwe Jeruzalem</a:t>
            </a:r>
          </a:p>
          <a:p>
            <a:endParaRPr lang="nl-NL"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548680"/>
            <a:ext cx="8568952" cy="5355312"/>
          </a:xfrm>
          <a:prstGeom prst="rect">
            <a:avLst/>
          </a:prstGeom>
          <a:noFill/>
        </p:spPr>
        <p:txBody>
          <a:bodyPr wrap="square" rtlCol="0">
            <a:spAutoFit/>
          </a:bodyPr>
          <a:lstStyle/>
          <a:p>
            <a:r>
              <a:rPr lang="nl-NL" dirty="0" smtClean="0"/>
              <a:t>Gods openbaring wordt stap voor stap ontvouwd.</a:t>
            </a:r>
          </a:p>
          <a:p>
            <a:r>
              <a:rPr lang="nl-NL" dirty="0" smtClean="0"/>
              <a:t>De latere openbaring is rijker en brengt ons verder dan een eerdere openbaring.</a:t>
            </a:r>
          </a:p>
          <a:p>
            <a:r>
              <a:rPr lang="nl-NL" dirty="0" smtClean="0"/>
              <a:t>Daarom is het Nieuwe Testament veel rijker dan het Oude Testament.</a:t>
            </a:r>
          </a:p>
          <a:p>
            <a:endParaRPr lang="nl-NL" dirty="0" smtClean="0"/>
          </a:p>
          <a:p>
            <a:r>
              <a:rPr lang="nl-NL" dirty="0" smtClean="0"/>
              <a:t>In Daniël is de rijkste openbaring te vinden aangaande het leven na de dood.</a:t>
            </a:r>
          </a:p>
          <a:p>
            <a:r>
              <a:rPr lang="nl-NL" dirty="0" smtClean="0"/>
              <a:t>Volgens theologen kent het Oude Testament geen rijkere openbaring.</a:t>
            </a:r>
            <a:br>
              <a:rPr lang="nl-NL" dirty="0" smtClean="0"/>
            </a:br>
            <a:r>
              <a:rPr lang="nl-NL" dirty="0" smtClean="0"/>
              <a:t/>
            </a:r>
            <a:br>
              <a:rPr lang="nl-NL" dirty="0" smtClean="0"/>
            </a:br>
            <a:r>
              <a:rPr lang="nl-NL" dirty="0" smtClean="0"/>
              <a:t/>
            </a:r>
            <a:br>
              <a:rPr lang="nl-NL" dirty="0" smtClean="0"/>
            </a:br>
            <a:r>
              <a:rPr lang="nl-NL" dirty="0" smtClean="0"/>
              <a:t>Zelfs in het Nieuwe Testament is een opklimming in openbaring waar te nemen.</a:t>
            </a:r>
          </a:p>
          <a:p>
            <a:r>
              <a:rPr lang="nl-NL" dirty="0" smtClean="0"/>
              <a:t>Zei Jezus zelf niet eens: </a:t>
            </a:r>
          </a:p>
          <a:p>
            <a:endParaRPr lang="nl-NL" dirty="0" smtClean="0"/>
          </a:p>
          <a:p>
            <a:r>
              <a:rPr lang="nl-NL" b="1" dirty="0" smtClean="0">
                <a:solidFill>
                  <a:srgbClr val="0070C0"/>
                </a:solidFill>
              </a:rPr>
              <a:t>“Ik ben alleen gezonden naar de verloren schapen van Israël.” (Matteüs 15:24)</a:t>
            </a:r>
          </a:p>
          <a:p>
            <a:endParaRPr lang="nl-NL" b="1" dirty="0" smtClean="0">
              <a:solidFill>
                <a:srgbClr val="0070C0"/>
              </a:solidFill>
            </a:endParaRPr>
          </a:p>
          <a:p>
            <a:r>
              <a:rPr lang="nl-NL" dirty="0" smtClean="0"/>
              <a:t>Later wordt Petrus naar Cornelius gestuurd. </a:t>
            </a:r>
            <a:br>
              <a:rPr lang="nl-NL" dirty="0" smtClean="0"/>
            </a:br>
            <a:r>
              <a:rPr lang="nl-NL" dirty="0" smtClean="0"/>
              <a:t>We lezen dat in Handelingen 10: 19 e.v. :</a:t>
            </a:r>
          </a:p>
          <a:p>
            <a:endParaRPr lang="nl-NL" dirty="0" smtClean="0"/>
          </a:p>
          <a:p>
            <a:r>
              <a:rPr lang="nl-NL" b="1" dirty="0" smtClean="0">
                <a:solidFill>
                  <a:srgbClr val="0070C0"/>
                </a:solidFill>
              </a:rPr>
              <a:t>Terwijl Petrus nog nadacht over het visioen, zei de Geest tegen hem:  ‘Er zijn hier drie mannen die naar je op zoek zijn. Ga meteen naar beneden en ga zonder aarzelen met hen mee, want Ik heb hen gezonden.’</a:t>
            </a:r>
            <a:endParaRPr lang="nl-NL" b="1" dirty="0">
              <a:solidFill>
                <a:srgbClr val="0070C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611560" y="764704"/>
            <a:ext cx="7992888" cy="3477875"/>
          </a:xfrm>
          <a:prstGeom prst="rect">
            <a:avLst/>
          </a:prstGeom>
          <a:noFill/>
        </p:spPr>
        <p:txBody>
          <a:bodyPr wrap="square" rtlCol="0">
            <a:spAutoFit/>
          </a:bodyPr>
          <a:lstStyle/>
          <a:p>
            <a:r>
              <a:rPr lang="nl-NL" sz="2000" dirty="0" smtClean="0"/>
              <a:t>Om Daniël enigszins te kunnen begrijpen, is het nodig om Gods hele openbaring daarbij te betrekken.</a:t>
            </a:r>
          </a:p>
          <a:p>
            <a:endParaRPr lang="nl-NL" sz="2000" dirty="0" smtClean="0"/>
          </a:p>
          <a:p>
            <a:endParaRPr lang="nl-NL" sz="2000" dirty="0" smtClean="0"/>
          </a:p>
          <a:p>
            <a:r>
              <a:rPr lang="nl-NL" sz="2000" dirty="0" smtClean="0"/>
              <a:t>Vanaf het prilste begin.</a:t>
            </a:r>
          </a:p>
          <a:p>
            <a:r>
              <a:rPr lang="nl-NL" sz="2000" dirty="0" smtClean="0"/>
              <a:t>Vanaf het moment dat God het initiatief nam tot de schepping.</a:t>
            </a:r>
          </a:p>
          <a:p>
            <a:endParaRPr lang="nl-NL" sz="2000" dirty="0" smtClean="0"/>
          </a:p>
          <a:p>
            <a:endParaRPr lang="nl-NL" sz="2000" dirty="0" smtClean="0"/>
          </a:p>
          <a:p>
            <a:r>
              <a:rPr lang="nl-NL" sz="2000" dirty="0" smtClean="0"/>
              <a:t>Tot voorbij de eindtijd.</a:t>
            </a:r>
          </a:p>
          <a:p>
            <a:r>
              <a:rPr lang="nl-NL" sz="2000" dirty="0" smtClean="0"/>
              <a:t>Tot aan het moment dat Jezus Christus alle macht zal teruggeven in de handen van Zijn Vader.</a:t>
            </a:r>
            <a:endParaRPr lang="nl-NL" sz="20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95536" y="620688"/>
            <a:ext cx="8280920" cy="5016758"/>
          </a:xfrm>
          <a:prstGeom prst="rect">
            <a:avLst/>
          </a:prstGeom>
          <a:noFill/>
        </p:spPr>
        <p:txBody>
          <a:bodyPr wrap="square" rtlCol="0">
            <a:spAutoFit/>
          </a:bodyPr>
          <a:lstStyle/>
          <a:p>
            <a:r>
              <a:rPr lang="nl-NL" sz="2000" b="1" dirty="0" smtClean="0">
                <a:solidFill>
                  <a:srgbClr val="C00000"/>
                </a:solidFill>
              </a:rPr>
              <a:t>De climax van Gods openbaring is te vinden in Openbaring.</a:t>
            </a:r>
          </a:p>
          <a:p>
            <a:endParaRPr lang="nl-NL" sz="2000" dirty="0" smtClean="0"/>
          </a:p>
          <a:p>
            <a:r>
              <a:rPr lang="nl-NL" sz="2000" dirty="0" smtClean="0"/>
              <a:t>Het begrijpen van Openbaring geeft daardoor kleur aan het hele Evangelie.</a:t>
            </a:r>
          </a:p>
          <a:p>
            <a:endParaRPr lang="nl-NL" sz="2000" dirty="0" smtClean="0"/>
          </a:p>
          <a:p>
            <a:r>
              <a:rPr lang="nl-NL" sz="2000" dirty="0" smtClean="0"/>
              <a:t>Het begrijpen van Openbaring geeft eveneens kleur aan het verstaan van Daniël.</a:t>
            </a:r>
          </a:p>
          <a:p>
            <a:endParaRPr lang="nl-NL" sz="2000" dirty="0" smtClean="0"/>
          </a:p>
          <a:p>
            <a:r>
              <a:rPr lang="nl-NL" sz="2000" dirty="0" smtClean="0"/>
              <a:t>Ondanks alle gruwelijkheden die door Daniël zijn voorspeld, en ondanks het feit dat al die gruwelijkheden inderdaad hebben plaatsgevonden, ondanks dat ontmoeten we in Daniël een liefdevolle God.</a:t>
            </a:r>
          </a:p>
          <a:p>
            <a:r>
              <a:rPr lang="nl-NL" sz="2000" dirty="0" smtClean="0"/>
              <a:t>Iedereen, die vroegtijdig omkwam, zal opstaan.</a:t>
            </a:r>
          </a:p>
          <a:p>
            <a:r>
              <a:rPr lang="nl-NL" sz="2000" dirty="0" smtClean="0"/>
              <a:t>Iedereen krijgt een eerlijke kans.</a:t>
            </a:r>
          </a:p>
          <a:p>
            <a:r>
              <a:rPr lang="nl-NL" sz="2000" dirty="0" smtClean="0"/>
              <a:t>Dat geldt voor allen die een bijdrage hebben moeten leveren aan Gods openbaring.</a:t>
            </a:r>
          </a:p>
          <a:p>
            <a:r>
              <a:rPr lang="nl-NL" sz="2000" dirty="0" smtClean="0"/>
              <a:t>Dat geldt eveneens voor alle toeschouwers, die na </a:t>
            </a:r>
            <a:r>
              <a:rPr lang="nl-NL" sz="2000" smtClean="0"/>
              <a:t>hun </a:t>
            </a:r>
            <a:r>
              <a:rPr lang="nl-NL" sz="2000" smtClean="0"/>
              <a:t>opstanding </a:t>
            </a:r>
            <a:r>
              <a:rPr lang="nl-NL" sz="2000" dirty="0" smtClean="0"/>
              <a:t>alle Heilsfeiten onder ogen zullen krijgen.</a:t>
            </a:r>
            <a:endParaRPr lang="nl-NL"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539552" y="548680"/>
            <a:ext cx="8208912" cy="707886"/>
          </a:xfrm>
          <a:prstGeom prst="rect">
            <a:avLst/>
          </a:prstGeom>
          <a:noFill/>
        </p:spPr>
        <p:txBody>
          <a:bodyPr wrap="square" rtlCol="0">
            <a:spAutoFit/>
          </a:bodyPr>
          <a:lstStyle/>
          <a:p>
            <a:r>
              <a:rPr lang="nl-NL" sz="2000" dirty="0" smtClean="0"/>
              <a:t>Voor de grondlegging van de wereld was alleen God aanwezig, </a:t>
            </a:r>
          </a:p>
          <a:p>
            <a:r>
              <a:rPr lang="nl-NL" sz="2000" dirty="0" smtClean="0"/>
              <a:t>want God bestaat van eeuwigheid tot eeuwigheid.</a:t>
            </a:r>
            <a:endParaRPr lang="nl-NL" sz="2000" dirty="0"/>
          </a:p>
        </p:txBody>
      </p:sp>
      <p:sp>
        <p:nvSpPr>
          <p:cNvPr id="3" name="Tekstvak 2"/>
          <p:cNvSpPr txBox="1"/>
          <p:nvPr/>
        </p:nvSpPr>
        <p:spPr>
          <a:xfrm>
            <a:off x="2987824" y="2924944"/>
            <a:ext cx="3096344" cy="1015663"/>
          </a:xfrm>
          <a:prstGeom prst="rect">
            <a:avLst/>
          </a:prstGeom>
          <a:noFill/>
        </p:spPr>
        <p:txBody>
          <a:bodyPr wrap="square" rtlCol="0">
            <a:spAutoFit/>
          </a:bodyPr>
          <a:lstStyle/>
          <a:p>
            <a:pPr algn="ctr"/>
            <a:r>
              <a:rPr lang="nl-NL" sz="6000" dirty="0" smtClean="0"/>
              <a:t>God</a:t>
            </a:r>
            <a:endParaRPr lang="nl-NL" sz="6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539552" y="548680"/>
            <a:ext cx="8208912" cy="707886"/>
          </a:xfrm>
          <a:prstGeom prst="rect">
            <a:avLst/>
          </a:prstGeom>
          <a:noFill/>
        </p:spPr>
        <p:txBody>
          <a:bodyPr wrap="square" rtlCol="0">
            <a:spAutoFit/>
          </a:bodyPr>
          <a:lstStyle/>
          <a:p>
            <a:r>
              <a:rPr lang="nl-NL" sz="2000" dirty="0" smtClean="0"/>
              <a:t>Voor de grondlegging van de wereld was alleen God aanwezig, </a:t>
            </a:r>
          </a:p>
          <a:p>
            <a:r>
              <a:rPr lang="nl-NL" sz="2000" dirty="0" smtClean="0"/>
              <a:t>want God bestaat van eeuwigheid tot eeuwigheid.</a:t>
            </a:r>
            <a:endParaRPr lang="nl-NL" sz="2000" dirty="0"/>
          </a:p>
        </p:txBody>
      </p:sp>
      <p:sp>
        <p:nvSpPr>
          <p:cNvPr id="3" name="Tekstvak 2"/>
          <p:cNvSpPr txBox="1"/>
          <p:nvPr/>
        </p:nvSpPr>
        <p:spPr>
          <a:xfrm>
            <a:off x="2987824" y="2924944"/>
            <a:ext cx="3096344" cy="1015663"/>
          </a:xfrm>
          <a:prstGeom prst="rect">
            <a:avLst/>
          </a:prstGeom>
          <a:noFill/>
        </p:spPr>
        <p:txBody>
          <a:bodyPr wrap="square" rtlCol="0">
            <a:spAutoFit/>
          </a:bodyPr>
          <a:lstStyle/>
          <a:p>
            <a:pPr algn="ctr"/>
            <a:r>
              <a:rPr lang="nl-NL" sz="6000" dirty="0" smtClean="0"/>
              <a:t>God</a:t>
            </a:r>
            <a:endParaRPr lang="nl-NL" sz="6000" dirty="0"/>
          </a:p>
        </p:txBody>
      </p:sp>
      <p:graphicFrame>
        <p:nvGraphicFramePr>
          <p:cNvPr id="4" name="Diagram 3"/>
          <p:cNvGraphicFramePr/>
          <p:nvPr/>
        </p:nvGraphicFramePr>
        <p:xfrm>
          <a:off x="1475656" y="1844824"/>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p:cNvSpPr txBox="1"/>
          <p:nvPr/>
        </p:nvSpPr>
        <p:spPr>
          <a:xfrm>
            <a:off x="2987824" y="1772816"/>
            <a:ext cx="3096344" cy="1015663"/>
          </a:xfrm>
          <a:prstGeom prst="rect">
            <a:avLst/>
          </a:prstGeom>
          <a:noFill/>
        </p:spPr>
        <p:txBody>
          <a:bodyPr wrap="square" rtlCol="0">
            <a:spAutoFit/>
          </a:bodyPr>
          <a:lstStyle/>
          <a:p>
            <a:pPr algn="ctr"/>
            <a:r>
              <a:rPr lang="nl-NL" sz="6000" dirty="0" smtClean="0"/>
              <a:t>God</a:t>
            </a:r>
            <a:endParaRPr lang="nl-NL" sz="6000" dirty="0"/>
          </a:p>
        </p:txBody>
      </p:sp>
      <p:graphicFrame>
        <p:nvGraphicFramePr>
          <p:cNvPr id="4" name="Diagram 3"/>
          <p:cNvGraphicFramePr/>
          <p:nvPr/>
        </p:nvGraphicFramePr>
        <p:xfrm>
          <a:off x="1475656" y="692696"/>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kstvak 4"/>
          <p:cNvSpPr txBox="1"/>
          <p:nvPr/>
        </p:nvSpPr>
        <p:spPr>
          <a:xfrm>
            <a:off x="827584" y="5013176"/>
            <a:ext cx="7560840" cy="1384995"/>
          </a:xfrm>
          <a:prstGeom prst="rect">
            <a:avLst/>
          </a:prstGeom>
          <a:noFill/>
        </p:spPr>
        <p:txBody>
          <a:bodyPr wrap="square" rtlCol="0">
            <a:spAutoFit/>
          </a:bodyPr>
          <a:lstStyle/>
          <a:p>
            <a:pPr algn="ctr"/>
            <a:r>
              <a:rPr lang="nl-NL" sz="2000" dirty="0" smtClean="0"/>
              <a:t>God de Vader, de Zoon en de Heilige Geest nemen </a:t>
            </a:r>
            <a:br>
              <a:rPr lang="nl-NL" sz="2000" dirty="0" smtClean="0"/>
            </a:br>
            <a:r>
              <a:rPr lang="nl-NL" sz="2000" dirty="0" smtClean="0"/>
              <a:t>het initiatief tot de schepping </a:t>
            </a:r>
          </a:p>
          <a:p>
            <a:pPr algn="ctr"/>
            <a:endParaRPr lang="nl-NL" sz="2000" dirty="0" smtClean="0"/>
          </a:p>
          <a:p>
            <a:pPr algn="ctr"/>
            <a:r>
              <a:rPr lang="nl-NL" sz="2400" dirty="0" smtClean="0"/>
              <a:t>De raad Gods</a:t>
            </a:r>
            <a:endParaRPr lang="nl-NL"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539552" y="548680"/>
            <a:ext cx="8208912" cy="5047536"/>
          </a:xfrm>
          <a:prstGeom prst="rect">
            <a:avLst/>
          </a:prstGeom>
          <a:noFill/>
        </p:spPr>
        <p:txBody>
          <a:bodyPr wrap="square" rtlCol="0">
            <a:spAutoFit/>
          </a:bodyPr>
          <a:lstStyle/>
          <a:p>
            <a:pPr algn="ctr"/>
            <a:r>
              <a:rPr lang="nl-NL" sz="2400" dirty="0" smtClean="0"/>
              <a:t>De raad Gods</a:t>
            </a:r>
          </a:p>
          <a:p>
            <a:pPr algn="ctr"/>
            <a:endParaRPr lang="nl-NL" dirty="0" smtClean="0"/>
          </a:p>
          <a:p>
            <a:r>
              <a:rPr lang="nl-NL" sz="2000" dirty="0" smtClean="0"/>
              <a:t>Voor de grondlegging van de wereld nemen de Vader, de Zoon en de Heilige Geest enkele besluiten die voor altijd geldig blijven.</a:t>
            </a:r>
          </a:p>
          <a:p>
            <a:r>
              <a:rPr lang="nl-NL" sz="2000" dirty="0" smtClean="0"/>
              <a:t>Het zijn: Gods eeuwige raadsbesluiten.</a:t>
            </a:r>
          </a:p>
          <a:p>
            <a:endParaRPr lang="nl-NL" sz="2000" dirty="0" smtClean="0"/>
          </a:p>
          <a:p>
            <a:r>
              <a:rPr lang="nl-NL" sz="2000" dirty="0" smtClean="0"/>
              <a:t>Voor de schepping heeft de Heiige Drie-eenheid de gevolgen van hun plan doorzien en doorgerekend.</a:t>
            </a:r>
          </a:p>
          <a:p>
            <a:endParaRPr lang="nl-NL" sz="2000" dirty="0" smtClean="0"/>
          </a:p>
          <a:p>
            <a:r>
              <a:rPr lang="nl-NL" sz="2000" dirty="0" smtClean="0"/>
              <a:t>Ik denk dat God, die aan elk mens een eigen verantwoordelijkheid heeft gegeven, gedacht moet hebben in miljarden scenario’s.</a:t>
            </a:r>
          </a:p>
          <a:p>
            <a:r>
              <a:rPr lang="nl-NL" sz="2000" dirty="0" smtClean="0"/>
              <a:t>Deze scenario’s zijn ofwel allemaal of op hoofdlijnen doorgerekend.</a:t>
            </a:r>
          </a:p>
          <a:p>
            <a:r>
              <a:rPr lang="nl-NL" sz="2000" dirty="0" smtClean="0"/>
              <a:t>Zeker is dat de zondeval in meerdere van die scenario’s is onderkend, en dat daarvoor een oplossing is afgesproken.</a:t>
            </a:r>
          </a:p>
          <a:p>
            <a:r>
              <a:rPr lang="nl-NL" sz="2000" dirty="0" smtClean="0"/>
              <a:t>Zowel de Vader, als de Zoon als de Heilige Geest hebben alle belangrijke consequenties van hun plannen doorzien. </a:t>
            </a:r>
            <a:endParaRPr lang="nl-NL"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467544" y="548680"/>
            <a:ext cx="8280920" cy="5909310"/>
          </a:xfrm>
          <a:prstGeom prst="rect">
            <a:avLst/>
          </a:prstGeom>
          <a:noFill/>
        </p:spPr>
        <p:txBody>
          <a:bodyPr wrap="square" rtlCol="0">
            <a:spAutoFit/>
          </a:bodyPr>
          <a:lstStyle/>
          <a:p>
            <a:r>
              <a:rPr lang="nl-NL" sz="2000" dirty="0" smtClean="0"/>
              <a:t>De Vader is de Schepper, die door Zijn Zoon alles geschapen heeft.</a:t>
            </a:r>
            <a:endParaRPr lang="nl-NL" dirty="0" smtClean="0"/>
          </a:p>
          <a:p>
            <a:endParaRPr lang="nl-NL" dirty="0" smtClean="0"/>
          </a:p>
          <a:p>
            <a:r>
              <a:rPr lang="nl-NL" sz="2000" dirty="0" smtClean="0"/>
              <a:t>Ik denk dat we dit als volgt moeten interpreteren:</a:t>
            </a:r>
          </a:p>
          <a:p>
            <a:endParaRPr lang="nl-NL" sz="2000" dirty="0" smtClean="0"/>
          </a:p>
          <a:p>
            <a:pPr>
              <a:buFont typeface="Wingdings" pitchFamily="2" charset="2"/>
              <a:buChar char="§"/>
            </a:pPr>
            <a:r>
              <a:rPr lang="nl-NL" sz="2000" dirty="0" smtClean="0"/>
              <a:t>  God de Vader is boven de Schepping blijven staan, </a:t>
            </a:r>
            <a:br>
              <a:rPr lang="nl-NL" sz="2000" dirty="0" smtClean="0"/>
            </a:br>
            <a:r>
              <a:rPr lang="nl-NL" sz="2000" dirty="0" smtClean="0"/>
              <a:t>    Hij is daarmee ook boven de tijd blijven staan.</a:t>
            </a:r>
          </a:p>
          <a:p>
            <a:pPr>
              <a:buFont typeface="Wingdings" pitchFamily="2" charset="2"/>
              <a:buChar char="§"/>
            </a:pPr>
            <a:endParaRPr lang="nl-NL" sz="2000" dirty="0" smtClean="0"/>
          </a:p>
          <a:p>
            <a:pPr>
              <a:buFont typeface="Wingdings" pitchFamily="2" charset="2"/>
              <a:buChar char="§"/>
            </a:pPr>
            <a:r>
              <a:rPr lang="nl-NL" sz="2000" dirty="0" smtClean="0"/>
              <a:t>  God de Zoon is nauw bij schepping en herschepping betrokken:</a:t>
            </a:r>
            <a:br>
              <a:rPr lang="nl-NL" sz="2000" dirty="0" smtClean="0"/>
            </a:br>
            <a:r>
              <a:rPr lang="nl-NL" sz="2000" dirty="0" smtClean="0"/>
              <a:t>     -  door Hem is alles geschapen</a:t>
            </a:r>
            <a:br>
              <a:rPr lang="nl-NL" sz="2000" dirty="0" smtClean="0"/>
            </a:br>
            <a:r>
              <a:rPr lang="nl-NL" sz="2000" dirty="0" smtClean="0"/>
              <a:t>     -  Hij is in de wereld en in de tijd gekomen, en is ook al in de </a:t>
            </a:r>
            <a:br>
              <a:rPr lang="nl-NL" sz="2000" dirty="0" smtClean="0"/>
            </a:br>
            <a:r>
              <a:rPr lang="nl-NL" sz="2000" dirty="0" smtClean="0"/>
              <a:t>         </a:t>
            </a:r>
            <a:r>
              <a:rPr lang="nl-NL" sz="2000" dirty="0" err="1" smtClean="0"/>
              <a:t>Oud-Testamentische</a:t>
            </a:r>
            <a:r>
              <a:rPr lang="nl-NL" sz="2000" dirty="0" smtClean="0"/>
              <a:t> periode aan diverse mensen verschenen</a:t>
            </a:r>
            <a:br>
              <a:rPr lang="nl-NL" sz="2000" dirty="0" smtClean="0"/>
            </a:br>
            <a:r>
              <a:rPr lang="nl-NL" sz="2000" dirty="0" smtClean="0"/>
              <a:t>     -  Hij is echt mens geworden en heeft onder ons gewoond</a:t>
            </a:r>
            <a:br>
              <a:rPr lang="nl-NL" sz="2000" dirty="0" smtClean="0"/>
            </a:br>
            <a:r>
              <a:rPr lang="nl-NL" sz="2000" dirty="0" smtClean="0"/>
              <a:t>     -  Hij heeft het zoenoffer gebracht :</a:t>
            </a:r>
            <a:br>
              <a:rPr lang="nl-NL" sz="2000" dirty="0" smtClean="0"/>
            </a:br>
            <a:r>
              <a:rPr lang="nl-NL" sz="2000" dirty="0" smtClean="0"/>
              <a:t>        om wedergeboorte mogelijk te maken,</a:t>
            </a:r>
            <a:br>
              <a:rPr lang="nl-NL" sz="2000" dirty="0" smtClean="0"/>
            </a:br>
            <a:r>
              <a:rPr lang="nl-NL" sz="2000" dirty="0" smtClean="0"/>
              <a:t>        om de vloek weg te dragen, </a:t>
            </a:r>
            <a:br>
              <a:rPr lang="nl-NL" sz="2000" dirty="0" smtClean="0"/>
            </a:br>
            <a:r>
              <a:rPr lang="nl-NL" sz="2000" dirty="0" smtClean="0"/>
              <a:t>        om alle kwade machten te overwinnen en te ontmantelen,</a:t>
            </a:r>
            <a:br>
              <a:rPr lang="nl-NL" sz="2000" dirty="0" smtClean="0"/>
            </a:br>
            <a:r>
              <a:rPr lang="nl-NL" sz="2000" dirty="0" smtClean="0"/>
              <a:t>        om zelf gehoorzaamheid te leren, </a:t>
            </a:r>
            <a:br>
              <a:rPr lang="nl-NL" sz="2000" dirty="0" smtClean="0"/>
            </a:br>
            <a:r>
              <a:rPr lang="nl-NL" sz="2000" dirty="0" smtClean="0"/>
              <a:t>        om een nieuwe hemel en nieuwe aarde te scheppen</a:t>
            </a:r>
            <a:br>
              <a:rPr lang="nl-NL" sz="2000" dirty="0" smtClean="0"/>
            </a:br>
            <a:r>
              <a:rPr lang="nl-NL" sz="2000" dirty="0" smtClean="0"/>
              <a:t>        om dit nieuwe Koninkrijk terug te geven aan Zijn Vader</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1058</TotalTime>
  <Words>2643</Words>
  <Application>Microsoft Office PowerPoint</Application>
  <PresentationFormat>Diavoorstelling (4:3)</PresentationFormat>
  <Paragraphs>432</Paragraphs>
  <Slides>40</Slides>
  <Notes>40</Notes>
  <HiddenSlides>0</HiddenSlides>
  <MMClips>0</MMClips>
  <ScaleCrop>false</ScaleCrop>
  <HeadingPairs>
    <vt:vector size="4" baseType="variant">
      <vt:variant>
        <vt:lpstr>Thema</vt:lpstr>
      </vt:variant>
      <vt:variant>
        <vt:i4>1</vt:i4>
      </vt:variant>
      <vt:variant>
        <vt:lpstr>Diatitels</vt:lpstr>
      </vt:variant>
      <vt:variant>
        <vt:i4>40</vt:i4>
      </vt:variant>
    </vt:vector>
  </HeadingPairs>
  <TitlesOfParts>
    <vt:vector size="41" baseType="lpstr">
      <vt:lpstr>Office-thema</vt:lpstr>
      <vt:lpstr>Daniël spreekt over de eindtijd</vt:lpstr>
      <vt:lpstr>Dia 2</vt:lpstr>
      <vt:lpstr>Dia 3</vt:lpstr>
      <vt:lpstr>Dia 4</vt:lpstr>
      <vt:lpstr>Dia 5</vt:lpstr>
      <vt:lpstr>Dia 6</vt:lpstr>
      <vt:lpstr>Dia 7</vt:lpstr>
      <vt:lpstr>Dia 8</vt:lpstr>
      <vt:lpstr>Dia 9</vt:lpstr>
      <vt:lpstr>Dia 10</vt:lpstr>
      <vt:lpstr>Dia 11</vt:lpstr>
      <vt:lpstr>Dia 12</vt:lpstr>
      <vt:lpstr>Dia 13</vt:lpstr>
      <vt:lpstr>Dia 14</vt:lpstr>
      <vt:lpstr>Dia 15</vt:lpstr>
      <vt:lpstr>Dia 16</vt:lpstr>
      <vt:lpstr>Dia 17</vt:lpstr>
      <vt:lpstr>Dia 18</vt:lpstr>
      <vt:lpstr>Dia 19</vt:lpstr>
      <vt:lpstr>Dia 20</vt:lpstr>
      <vt:lpstr>Dia 21</vt:lpstr>
      <vt:lpstr>Dia 22</vt:lpstr>
      <vt:lpstr>Dia 23</vt:lpstr>
      <vt:lpstr>Dia 24</vt:lpstr>
      <vt:lpstr>Dia 25</vt:lpstr>
      <vt:lpstr>Dia 26</vt:lpstr>
      <vt:lpstr>Dia 27</vt:lpstr>
      <vt:lpstr>Dia 28</vt:lpstr>
      <vt:lpstr>Dia 29</vt:lpstr>
      <vt:lpstr>Dia 30</vt:lpstr>
      <vt:lpstr>Dia 31</vt:lpstr>
      <vt:lpstr>Dia 32</vt:lpstr>
      <vt:lpstr>Dia 33</vt:lpstr>
      <vt:lpstr>Dia 34</vt:lpstr>
      <vt:lpstr>Dia 35</vt:lpstr>
      <vt:lpstr>Dia 36</vt:lpstr>
      <vt:lpstr>Dia 37</vt:lpstr>
      <vt:lpstr>Dia 38</vt:lpstr>
      <vt:lpstr>Dia 39</vt:lpstr>
      <vt:lpstr>Dia 40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Daniël spreekt over de eindtijd</dc:title>
  <dc:creator>Nico</dc:creator>
  <cp:lastModifiedBy>Nico Bakker</cp:lastModifiedBy>
  <cp:revision>113</cp:revision>
  <dcterms:created xsi:type="dcterms:W3CDTF">2011-12-10T13:44:12Z</dcterms:created>
  <dcterms:modified xsi:type="dcterms:W3CDTF">2011-12-16T15:07:20Z</dcterms:modified>
</cp:coreProperties>
</file>